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autoCompressPicture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24384000" cy="13716000"/>
  <p:notesSz cx="5143500" cy="9144000"/>
  <p:embeddedFontLst>
    <p:embeddedFont>
      <p:font typeface="YouSheBiaoTiYuan" charset="-122"/>
      <p:regular r:id="rId20"/>
    </p:embeddedFont>
  </p:embeddedFontLst>
  <p:custDataLst>
    <p:tags r:id="rId21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613"/>
  </p:normalViewPr>
  <p:slideViewPr>
    <p:cSldViewPr snapToGrid="0" snapToObjects="1">
      <p:cViewPr>
        <p:scale>
          <a:sx n="33" d="100"/>
          <a:sy n="33" d="100"/>
        </p:scale>
        <p:origin x="2316" y="10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font" Target="fonts/font1.fntdata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19.png"/><Relationship Id="rId2" Type="http://schemas.openxmlformats.org/officeDocument/2006/relationships/image" Target="../media/image25.png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9.png"/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9.png"/><Relationship Id="rId3" Type="http://schemas.openxmlformats.org/officeDocument/2006/relationships/image" Target="../media/image12.png"/><Relationship Id="rId2" Type="http://schemas.openxmlformats.org/officeDocument/2006/relationships/image" Target="../media/image27.png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19.png"/><Relationship Id="rId2" Type="http://schemas.openxmlformats.org/officeDocument/2006/relationships/image" Target="../media/image28.png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9.png"/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9.png"/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9.png"/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9.png"/><Relationship Id="rId3" Type="http://schemas.openxmlformats.org/officeDocument/2006/relationships/image" Target="../media/image12.png"/><Relationship Id="rId2" Type="http://schemas.openxmlformats.org/officeDocument/2006/relationships/image" Target="../media/image24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58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01" name="image 1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49453" y="7200633"/>
            <a:ext cx="5016500" cy="4318000"/>
          </a:xfrm>
          <a:prstGeom prst="rect">
            <a:avLst/>
          </a:prstGeom>
        </p:spPr>
      </p:pic>
      <p:pic>
        <p:nvPicPr>
          <p:cNvPr id="9102" name="image 1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8760" y="1734237"/>
            <a:ext cx="1301724" cy="1238445"/>
          </a:xfrm>
          <a:prstGeom prst="rect">
            <a:avLst/>
          </a:prstGeom>
        </p:spPr>
      </p:pic>
      <p:pic>
        <p:nvPicPr>
          <p:cNvPr id="9103" name="image 1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9890" y="9319983"/>
            <a:ext cx="1120929" cy="1120929"/>
          </a:xfrm>
          <a:prstGeom prst="rect">
            <a:avLst/>
          </a:prstGeom>
        </p:spPr>
      </p:pic>
      <p:pic>
        <p:nvPicPr>
          <p:cNvPr id="9104" name="image 1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9572" y="12224352"/>
            <a:ext cx="1238445" cy="1111889"/>
          </a:xfrm>
          <a:prstGeom prst="rect">
            <a:avLst/>
          </a:prstGeom>
        </p:spPr>
      </p:pic>
      <p:grpSp>
        <p:nvGrpSpPr>
          <p:cNvPr id="105" name="组合 105"/>
          <p:cNvGrpSpPr/>
          <p:nvPr/>
        </p:nvGrpSpPr>
        <p:grpSpPr>
          <a:xfrm>
            <a:off x="20659623" y="202958"/>
            <a:ext cx="3724377" cy="2006824"/>
            <a:chOff x="20659623" y="202958"/>
            <a:chExt cx="3724377" cy="2006824"/>
          </a:xfrm>
        </p:grpSpPr>
        <p:pic>
          <p:nvPicPr>
            <p:cNvPr id="9106" name="image 10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659623" y="202958"/>
              <a:ext cx="3724377" cy="2006824"/>
            </a:xfrm>
            <a:prstGeom prst="rect">
              <a:avLst/>
            </a:prstGeom>
          </p:spPr>
        </p:pic>
        <p:sp>
          <p:nvSpPr>
            <p:cNvPr id="107" name="Object 107"/>
            <p:cNvSpPr txBox="1"/>
            <p:nvPr/>
          </p:nvSpPr>
          <p:spPr>
            <a:xfrm rot="1167055">
              <a:off x="21505811" y="817939"/>
              <a:ext cx="2062480" cy="81534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l">
                <a:lnSpc>
                  <a:spcPct val="141000"/>
                </a:lnSpc>
              </a:pPr>
              <a:r>
                <a:rPr lang="zh-CN" sz="3760" b="0" i="0" spc="300">
                  <a:solidFill>
                    <a:srgbClr val="CF4349"/>
                  </a:solidFill>
                  <a:latin typeface="锐字逼格青春粗黑体简2.0" panose="02010604000000000000" charset="-122"/>
                  <a:ea typeface="锐字逼格青春粗黑体简2.0" panose="02010604000000000000" charset="-122"/>
                </a:rPr>
                <a:t>蛇行大运</a:t>
              </a:r>
              <a:endParaRPr lang="zh-CN" altLang="en-US" sz="3760">
                <a:latin typeface="锐字逼格青春粗黑体简2.0" panose="02010604000000000000" charset="-122"/>
                <a:ea typeface="锐字逼格青春粗黑体简2.0" panose="02010604000000000000" charset="-122"/>
              </a:endParaRPr>
            </a:p>
          </p:txBody>
        </p:sp>
      </p:grpSp>
      <p:sp>
        <p:nvSpPr>
          <p:cNvPr id="108" name="Object 108"/>
          <p:cNvSpPr txBox="1"/>
          <p:nvPr/>
        </p:nvSpPr>
        <p:spPr>
          <a:xfrm>
            <a:off x="1101090" y="4706620"/>
            <a:ext cx="23282911" cy="194754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sz="12660" b="1" i="0" spc="2100">
                <a:solidFill>
                  <a:srgbClr val="FFFFFF"/>
                </a:solidFill>
                <a:latin typeface="锐字逼格青春粗黑体简2.0" panose="02010604000000000000" charset="-122"/>
                <a:ea typeface="锐字逼格青春粗黑体简2.0" panose="02010604000000000000" charset="-122"/>
                <a:cs typeface="锐字逼格青春粗黑体简2.0" panose="02010604000000000000" charset="-122"/>
              </a:rPr>
              <a:t>2025年全年热点营销日历</a:t>
            </a:r>
            <a:endParaRPr lang="zh-CN" altLang="en-US" sz="12660" b="1" i="0" spc="2100">
              <a:solidFill>
                <a:srgbClr val="FFFFFF"/>
              </a:solidFill>
              <a:latin typeface="锐字逼格青春粗黑体简2.0" panose="02010604000000000000" charset="-122"/>
              <a:ea typeface="锐字逼格青春粗黑体简2.0" panose="02010604000000000000" charset="-122"/>
              <a:cs typeface="锐字逼格青春粗黑体简2.0" panose="02010604000000000000" charset="-122"/>
            </a:endParaRPr>
          </a:p>
        </p:txBody>
      </p:sp>
      <p:pic>
        <p:nvPicPr>
          <p:cNvPr id="9109" name="image 10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0185" y="9352094"/>
            <a:ext cx="3550439" cy="4363905"/>
          </a:xfrm>
          <a:prstGeom prst="rect">
            <a:avLst/>
          </a:prstGeom>
        </p:spPr>
      </p:pic>
      <p:sp>
        <p:nvSpPr>
          <p:cNvPr id="1010" name="Object 1010"/>
          <p:cNvSpPr txBox="1"/>
          <p:nvPr/>
        </p:nvSpPr>
        <p:spPr>
          <a:xfrm>
            <a:off x="7957894" y="6858000"/>
            <a:ext cx="9194800" cy="965200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sz="5330" b="0" i="0">
                <a:solidFill>
                  <a:srgbClr val="FFFFFF"/>
                </a:solidFill>
                <a:latin typeface="锐字逼格青春粗黑体简2.0" panose="02010604000000000000" charset="-122"/>
                <a:ea typeface="锐字逼格青春粗黑体简2.0" panose="02010604000000000000" charset="-122"/>
                <a:cs typeface="锐字逼格青春粗黑体简2.0" panose="02010604000000000000" charset="-122"/>
              </a:rPr>
              <a:t>老策划出版·活动策划干货分享</a:t>
            </a:r>
            <a:endParaRPr lang="zh-CN" altLang="en-US" sz="5330" b="0" i="0">
              <a:solidFill>
                <a:srgbClr val="FFFFFF"/>
              </a:solidFill>
              <a:latin typeface="锐字逼格青春粗黑体简2.0" panose="02010604000000000000" charset="-122"/>
              <a:ea typeface="锐字逼格青春粗黑体简2.0" panose="02010604000000000000" charset="-122"/>
              <a:cs typeface="锐字逼格青春粗黑体简2.0" panose="02010604000000000000" charset="-122"/>
            </a:endParaRPr>
          </a:p>
        </p:txBody>
      </p:sp>
      <p:sp>
        <p:nvSpPr>
          <p:cNvPr id="1011" name="Object 1011"/>
          <p:cNvSpPr txBox="1"/>
          <p:nvPr/>
        </p:nvSpPr>
        <p:spPr>
          <a:xfrm>
            <a:off x="8605667" y="3685109"/>
            <a:ext cx="2184400" cy="762000"/>
          </a:xfrm>
          <a:prstGeom prst="rect">
            <a:avLst/>
          </a:prstGeom>
        </p:spPr>
        <p:txBody>
          <a:bodyPr vert="horz" wrap="square" lIns="0" tIns="93572" rIns="0" bIns="93572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sz="3590" b="0" i="0">
                <a:solidFill>
                  <a:srgbClr val="FFFFFF"/>
                </a:solidFill>
                <a:latin typeface="锐字逼格青春粗黑体简2.0" panose="02010604000000000000" charset="-122"/>
                <a:ea typeface="锐字逼格青春粗黑体简2.0" panose="02010604000000000000" charset="-122"/>
              </a:rPr>
              <a:t>营销节点</a:t>
            </a:r>
            <a:endParaRPr lang="zh-CN" altLang="en-US" sz="3590" b="0" i="0">
              <a:solidFill>
                <a:srgbClr val="FFFFFF"/>
              </a:solidFill>
              <a:latin typeface="锐字逼格青春粗黑体简2.0" panose="02010604000000000000" charset="-122"/>
              <a:ea typeface="锐字逼格青春粗黑体简2.0" panose="02010604000000000000" charset="-122"/>
            </a:endParaRPr>
          </a:p>
        </p:txBody>
      </p:sp>
      <p:sp>
        <p:nvSpPr>
          <p:cNvPr id="1012" name="Object 1012"/>
          <p:cNvSpPr txBox="1"/>
          <p:nvPr/>
        </p:nvSpPr>
        <p:spPr>
          <a:xfrm>
            <a:off x="13554401" y="3685109"/>
            <a:ext cx="2641600" cy="762000"/>
          </a:xfrm>
          <a:prstGeom prst="rect">
            <a:avLst/>
          </a:prstGeom>
        </p:spPr>
        <p:txBody>
          <a:bodyPr vert="horz" wrap="square" lIns="0" tIns="93572" rIns="0" bIns="93572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sz="3590" b="0" i="0">
                <a:solidFill>
                  <a:srgbClr val="FFFFFF"/>
                </a:solidFill>
                <a:latin typeface="锐字逼格青春粗黑体简2.0" panose="02010604000000000000" charset="-122"/>
                <a:ea typeface="锐字逼格青春粗黑体简2.0" panose="02010604000000000000" charset="-122"/>
              </a:rPr>
              <a:t>营销关键词</a:t>
            </a:r>
            <a:endParaRPr lang="zh-CN" altLang="en-US" sz="3590" b="0" i="0">
              <a:solidFill>
                <a:srgbClr val="FFFFFF"/>
              </a:solidFill>
              <a:latin typeface="锐字逼格青春粗黑体简2.0" panose="02010604000000000000" charset="-122"/>
              <a:ea typeface="锐字逼格青春粗黑体简2.0" panose="02010604000000000000" charset="-122"/>
            </a:endParaRPr>
          </a:p>
        </p:txBody>
      </p:sp>
      <p:sp>
        <p:nvSpPr>
          <p:cNvPr id="1013" name="Object 1013"/>
          <p:cNvSpPr txBox="1"/>
          <p:nvPr/>
        </p:nvSpPr>
        <p:spPr>
          <a:xfrm>
            <a:off x="11079907" y="3685109"/>
            <a:ext cx="2184400" cy="762000"/>
          </a:xfrm>
          <a:prstGeom prst="rect">
            <a:avLst/>
          </a:prstGeom>
        </p:spPr>
        <p:txBody>
          <a:bodyPr vert="horz" wrap="square" lIns="0" tIns="93572" rIns="0" bIns="93572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sz="3590" b="0" i="0">
                <a:solidFill>
                  <a:srgbClr val="FFFFFF"/>
                </a:solidFill>
                <a:latin typeface="锐字逼格青春粗黑体简2.0" panose="02010604000000000000" charset="-122"/>
                <a:ea typeface="锐字逼格青春粗黑体简2.0" panose="02010604000000000000" charset="-122"/>
              </a:rPr>
              <a:t>借势方向</a:t>
            </a:r>
            <a:endParaRPr lang="zh-CN" altLang="en-US" sz="3590" b="0" i="0">
              <a:solidFill>
                <a:srgbClr val="FFFFFF"/>
              </a:solidFill>
              <a:latin typeface="锐字逼格青春粗黑体简2.0" panose="02010604000000000000" charset="-122"/>
              <a:ea typeface="锐字逼格青春粗黑体简2.0" panose="02010604000000000000" charset="-122"/>
            </a:endParaRPr>
          </a:p>
        </p:txBody>
      </p:sp>
      <p:pic>
        <p:nvPicPr>
          <p:cNvPr id="91014" name="image 10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3972" y="3810040"/>
            <a:ext cx="1452194" cy="443606"/>
          </a:xfrm>
          <a:prstGeom prst="rect">
            <a:avLst/>
          </a:prstGeom>
        </p:spPr>
      </p:pic>
      <p:pic>
        <p:nvPicPr>
          <p:cNvPr id="91015" name="image 10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60775" y="3810040"/>
            <a:ext cx="1452194" cy="443606"/>
          </a:xfrm>
          <a:prstGeom prst="rect">
            <a:avLst/>
          </a:prstGeom>
        </p:spPr>
      </p:pic>
      <p:pic>
        <p:nvPicPr>
          <p:cNvPr id="91016" name="image 10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37710" y="3836956"/>
            <a:ext cx="25392" cy="429132"/>
          </a:xfrm>
          <a:prstGeom prst="rect">
            <a:avLst/>
          </a:prstGeom>
        </p:spPr>
      </p:pic>
      <p:pic>
        <p:nvPicPr>
          <p:cNvPr id="91017" name="image 10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411950" y="3836956"/>
            <a:ext cx="25392" cy="42913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5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001" name="image 10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6329" y="2457522"/>
            <a:ext cx="14916837" cy="2807892"/>
          </a:xfrm>
          <a:prstGeom prst="rect">
            <a:avLst/>
          </a:prstGeom>
        </p:spPr>
      </p:pic>
      <p:sp>
        <p:nvSpPr>
          <p:cNvPr id="1002" name="Object 1002"/>
          <p:cNvSpPr txBox="1"/>
          <p:nvPr/>
        </p:nvSpPr>
        <p:spPr>
          <a:xfrm>
            <a:off x="945973" y="1441993"/>
            <a:ext cx="2050335" cy="3149600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sz="20600" b="0" i="0" spc="-100">
                <a:solidFill>
                  <a:srgbClr val="FFFFFF"/>
                </a:solidFill>
                <a:latin typeface="锐字逼格青春粗黑体简2.0" panose="02010604000000000000" charset="-122"/>
                <a:ea typeface="锐字逼格青春粗黑体简2.0" panose="02010604000000000000" charset="-122"/>
              </a:rPr>
              <a:t>9</a:t>
            </a:r>
            <a:endParaRPr lang="zh-CN" altLang="en-US" sz="20600" b="0" i="0" spc="-100">
              <a:solidFill>
                <a:srgbClr val="FFFFFF"/>
              </a:solidFill>
              <a:latin typeface="锐字逼格青春粗黑体简2.0" panose="02010604000000000000" charset="-122"/>
              <a:ea typeface="锐字逼格青春粗黑体简2.0" panose="02010604000000000000" charset="-122"/>
            </a:endParaRPr>
          </a:p>
        </p:txBody>
      </p:sp>
      <p:sp>
        <p:nvSpPr>
          <p:cNvPr id="1003" name="Object 1003"/>
          <p:cNvSpPr txBox="1"/>
          <p:nvPr/>
        </p:nvSpPr>
        <p:spPr>
          <a:xfrm>
            <a:off x="3003373" y="2591468"/>
            <a:ext cx="7169785" cy="1402715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sz="8290" b="0" i="0" spc="-100">
                <a:solidFill>
                  <a:srgbClr val="FFFFFF"/>
                </a:solidFill>
                <a:latin typeface="锐字逼格青春粗黑体简2.0" panose="02010604000000000000" charset="-122"/>
                <a:ea typeface="锐字逼格青春粗黑体简2.0" panose="02010604000000000000" charset="-122"/>
              </a:rPr>
              <a:t>SEPTEMBER</a:t>
            </a:r>
            <a:endParaRPr lang="zh-CN" altLang="en-US" sz="8290" b="0" i="0" spc="-100">
              <a:solidFill>
                <a:srgbClr val="FFFFFF"/>
              </a:solidFill>
              <a:latin typeface="锐字逼格青春粗黑体简2.0" panose="02010604000000000000" charset="-122"/>
              <a:ea typeface="锐字逼格青春粗黑体简2.0" panose="02010604000000000000" charset="-122"/>
            </a:endParaRPr>
          </a:p>
        </p:txBody>
      </p:sp>
      <p:grpSp>
        <p:nvGrpSpPr>
          <p:cNvPr id="1004" name="组合 1004"/>
          <p:cNvGrpSpPr/>
          <p:nvPr/>
        </p:nvGrpSpPr>
        <p:grpSpPr>
          <a:xfrm>
            <a:off x="648042" y="4213247"/>
            <a:ext cx="14773411" cy="8119994"/>
            <a:chOff x="648042" y="4213247"/>
            <a:chExt cx="14773411" cy="8119994"/>
          </a:xfrm>
        </p:grpSpPr>
        <p:pic>
          <p:nvPicPr>
            <p:cNvPr id="91005" name="image 100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8042" y="4213247"/>
              <a:ext cx="14773411" cy="8119994"/>
            </a:xfrm>
            <a:prstGeom prst="rect">
              <a:avLst/>
            </a:prstGeom>
          </p:spPr>
        </p:pic>
        <p:sp>
          <p:nvSpPr>
            <p:cNvPr id="1006" name="Object 1006"/>
            <p:cNvSpPr txBox="1"/>
            <p:nvPr/>
          </p:nvSpPr>
          <p:spPr>
            <a:xfrm>
              <a:off x="13523678" y="4555680"/>
              <a:ext cx="784170" cy="3937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zh-CN" sz="2540" b="0" i="0" spc="-100">
                  <a:solidFill>
                    <a:srgbClr val="FFFFFF"/>
                  </a:solidFill>
                  <a:latin typeface="Reeji-CloudHeiChao-GB-Regular"/>
                  <a:ea typeface="Reeji-CloudHeiChao-GB-Regular"/>
                </a:rPr>
                <a:t>SUN</a:t>
              </a:r>
              <a:endParaRPr lang="zh-CN" altLang="en-US" sz="2540"/>
            </a:p>
          </p:txBody>
        </p:sp>
        <p:sp>
          <p:nvSpPr>
            <p:cNvPr id="1007" name="Object 1007"/>
            <p:cNvSpPr txBox="1"/>
            <p:nvPr/>
          </p:nvSpPr>
          <p:spPr>
            <a:xfrm>
              <a:off x="14422606" y="4575624"/>
              <a:ext cx="314539" cy="3683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zh-CN" sz="2330" b="0" i="0" spc="-100">
                  <a:solidFill>
                    <a:srgbClr val="FFFFFF"/>
                  </a:solidFill>
                  <a:latin typeface="Reeji-CloudHeiChao-GB-Regular"/>
                  <a:ea typeface="Reeji-CloudHeiChao-GB-Regular"/>
                </a:rPr>
                <a:t>日</a:t>
              </a:r>
              <a:endParaRPr lang="zh-CN" altLang="en-US" sz="2330"/>
            </a:p>
          </p:txBody>
        </p:sp>
        <p:sp>
          <p:nvSpPr>
            <p:cNvPr id="1008" name="Object 1008"/>
            <p:cNvSpPr txBox="1"/>
            <p:nvPr/>
          </p:nvSpPr>
          <p:spPr>
            <a:xfrm>
              <a:off x="1123570" y="4568122"/>
              <a:ext cx="860370" cy="3937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zh-CN" sz="2540" b="0" i="0" spc="-100">
                  <a:solidFill>
                    <a:srgbClr val="FFFFFF"/>
                  </a:solidFill>
                  <a:latin typeface="Reeji-CloudHeiChao-GB-Regular"/>
                  <a:ea typeface="Reeji-CloudHeiChao-GB-Regular"/>
                </a:rPr>
                <a:t>MON</a:t>
              </a:r>
              <a:endParaRPr lang="zh-CN" altLang="en-US" sz="2540"/>
            </a:p>
          </p:txBody>
        </p:sp>
        <p:sp>
          <p:nvSpPr>
            <p:cNvPr id="1009" name="Object 1009"/>
            <p:cNvSpPr txBox="1"/>
            <p:nvPr/>
          </p:nvSpPr>
          <p:spPr>
            <a:xfrm>
              <a:off x="2112254" y="4574515"/>
              <a:ext cx="314539" cy="3683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zh-CN" sz="2330" b="0" i="0" spc="-100">
                  <a:solidFill>
                    <a:srgbClr val="FFFFFF"/>
                  </a:solidFill>
                  <a:latin typeface="ReeJi-BigRuixain-BoldGBV1.0"/>
                  <a:ea typeface="ReeJi-BigRuixain-BoldGBV1.0"/>
                </a:rPr>
                <a:t>一</a:t>
              </a:r>
              <a:endParaRPr lang="zh-CN" altLang="en-US" sz="2330"/>
            </a:p>
          </p:txBody>
        </p:sp>
        <p:sp>
          <p:nvSpPr>
            <p:cNvPr id="10010" name="Object 10010"/>
            <p:cNvSpPr txBox="1"/>
            <p:nvPr/>
          </p:nvSpPr>
          <p:spPr>
            <a:xfrm>
              <a:off x="3164668" y="4554667"/>
              <a:ext cx="746070" cy="3937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zh-CN" sz="2540" b="0" i="0" spc="-100">
                  <a:solidFill>
                    <a:srgbClr val="FFFFFF"/>
                  </a:solidFill>
                  <a:latin typeface="Reeji-CloudHeiChao-GB-Regular"/>
                  <a:ea typeface="Reeji-CloudHeiChao-GB-Regular"/>
                </a:rPr>
                <a:t>TUE</a:t>
              </a:r>
              <a:endParaRPr lang="zh-CN" altLang="en-US" sz="2540"/>
            </a:p>
          </p:txBody>
        </p:sp>
        <p:sp>
          <p:nvSpPr>
            <p:cNvPr id="10011" name="Object 10011"/>
            <p:cNvSpPr txBox="1"/>
            <p:nvPr/>
          </p:nvSpPr>
          <p:spPr>
            <a:xfrm>
              <a:off x="4100532" y="4563588"/>
              <a:ext cx="314539" cy="3683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zh-CN" sz="2330" b="0" i="0" spc="-100">
                  <a:solidFill>
                    <a:srgbClr val="FFFFFF"/>
                  </a:solidFill>
                  <a:latin typeface="ReeJi-BigRuixain-BoldGBV1.0"/>
                  <a:ea typeface="ReeJi-BigRuixain-BoldGBV1.0"/>
                </a:rPr>
                <a:t>二</a:t>
              </a:r>
              <a:endParaRPr lang="zh-CN" altLang="en-US" sz="2330"/>
            </a:p>
          </p:txBody>
        </p:sp>
        <p:sp>
          <p:nvSpPr>
            <p:cNvPr id="10012" name="Object 10012"/>
            <p:cNvSpPr txBox="1"/>
            <p:nvPr/>
          </p:nvSpPr>
          <p:spPr>
            <a:xfrm>
              <a:off x="5298128" y="4554667"/>
              <a:ext cx="809570" cy="3937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zh-CN" sz="2540" b="0" i="0" spc="-100">
                  <a:solidFill>
                    <a:srgbClr val="FFFFFF"/>
                  </a:solidFill>
                  <a:latin typeface="Reeji-CloudHeiChao-GB-Regular"/>
                  <a:ea typeface="Reeji-CloudHeiChao-GB-Regular"/>
                </a:rPr>
                <a:t>WED</a:t>
              </a:r>
              <a:endParaRPr lang="zh-CN" altLang="en-US" sz="2540"/>
            </a:p>
          </p:txBody>
        </p:sp>
        <p:sp>
          <p:nvSpPr>
            <p:cNvPr id="10013" name="Object 10013"/>
            <p:cNvSpPr txBox="1"/>
            <p:nvPr/>
          </p:nvSpPr>
          <p:spPr>
            <a:xfrm>
              <a:off x="6223922" y="4566020"/>
              <a:ext cx="314539" cy="3683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zh-CN" sz="2330" b="0" i="0" spc="-100">
                  <a:solidFill>
                    <a:srgbClr val="FFFFFF"/>
                  </a:solidFill>
                  <a:latin typeface="ReeJi-BigRuixain-BoldGBV1.0"/>
                  <a:ea typeface="ReeJi-BigRuixain-BoldGBV1.0"/>
                </a:rPr>
                <a:t>三</a:t>
              </a:r>
              <a:endParaRPr lang="zh-CN" altLang="en-US" sz="2330"/>
            </a:p>
          </p:txBody>
        </p:sp>
        <p:sp>
          <p:nvSpPr>
            <p:cNvPr id="10014" name="Object 10014"/>
            <p:cNvSpPr txBox="1"/>
            <p:nvPr/>
          </p:nvSpPr>
          <p:spPr>
            <a:xfrm>
              <a:off x="7349123" y="4554667"/>
              <a:ext cx="784170" cy="3937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zh-CN" sz="2540" b="0" i="0" spc="-100">
                  <a:solidFill>
                    <a:srgbClr val="FFFFFF"/>
                  </a:solidFill>
                  <a:latin typeface="Reeji-CloudHeiChao-GB-Regular"/>
                  <a:ea typeface="Reeji-CloudHeiChao-GB-Regular"/>
                </a:rPr>
                <a:t>THU</a:t>
              </a:r>
              <a:endParaRPr lang="zh-CN" altLang="en-US" sz="2540"/>
            </a:p>
          </p:txBody>
        </p:sp>
        <p:sp>
          <p:nvSpPr>
            <p:cNvPr id="10015" name="Object 10015"/>
            <p:cNvSpPr txBox="1"/>
            <p:nvPr/>
          </p:nvSpPr>
          <p:spPr>
            <a:xfrm>
              <a:off x="8249324" y="4565269"/>
              <a:ext cx="314539" cy="3683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zh-CN" sz="2330" b="0" i="0" spc="-100">
                  <a:solidFill>
                    <a:srgbClr val="FFFFFF"/>
                  </a:solidFill>
                  <a:latin typeface="ReeJi-BigRuixain-BoldGBV1.0"/>
                  <a:ea typeface="ReeJi-BigRuixain-BoldGBV1.0"/>
                </a:rPr>
                <a:t>四</a:t>
              </a:r>
              <a:endParaRPr lang="zh-CN" altLang="en-US" sz="2330"/>
            </a:p>
          </p:txBody>
        </p:sp>
        <p:sp>
          <p:nvSpPr>
            <p:cNvPr id="10016" name="Object 10016"/>
            <p:cNvSpPr txBox="1"/>
            <p:nvPr/>
          </p:nvSpPr>
          <p:spPr>
            <a:xfrm>
              <a:off x="9448077" y="4554667"/>
              <a:ext cx="606370" cy="3937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zh-CN" sz="2540" b="0" i="0" spc="-100">
                  <a:solidFill>
                    <a:srgbClr val="FFFFFF"/>
                  </a:solidFill>
                  <a:latin typeface="Reeji-CloudHeiChao-GB-Regular"/>
                  <a:ea typeface="Reeji-CloudHeiChao-GB-Regular"/>
                </a:rPr>
                <a:t>FRI</a:t>
              </a:r>
              <a:endParaRPr lang="zh-CN" altLang="en-US" sz="2540"/>
            </a:p>
          </p:txBody>
        </p:sp>
        <p:sp>
          <p:nvSpPr>
            <p:cNvPr id="10017" name="Object 10017"/>
            <p:cNvSpPr txBox="1"/>
            <p:nvPr/>
          </p:nvSpPr>
          <p:spPr>
            <a:xfrm>
              <a:off x="10234578" y="4562392"/>
              <a:ext cx="314539" cy="3683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zh-CN" sz="2330" b="0" i="0" spc="-100">
                  <a:solidFill>
                    <a:srgbClr val="FFFFFF"/>
                  </a:solidFill>
                  <a:latin typeface="ReeJi-BigRuixain-BoldGBV1.0"/>
                  <a:ea typeface="ReeJi-BigRuixain-BoldGBV1.0"/>
                </a:rPr>
                <a:t>五</a:t>
              </a:r>
              <a:endParaRPr lang="zh-CN" altLang="en-US" sz="2330"/>
            </a:p>
          </p:txBody>
        </p:sp>
        <p:sp>
          <p:nvSpPr>
            <p:cNvPr id="10018" name="Object 10018"/>
            <p:cNvSpPr txBox="1"/>
            <p:nvPr/>
          </p:nvSpPr>
          <p:spPr>
            <a:xfrm>
              <a:off x="11424723" y="4555680"/>
              <a:ext cx="733370" cy="3937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zh-CN" sz="2540" b="0" i="0" spc="-100">
                  <a:solidFill>
                    <a:srgbClr val="FFFFFF"/>
                  </a:solidFill>
                  <a:latin typeface="Reeji-CloudHeiChao-GB-Regular"/>
                  <a:ea typeface="Reeji-CloudHeiChao-GB-Regular"/>
                </a:rPr>
                <a:t>SAT</a:t>
              </a:r>
              <a:endParaRPr lang="zh-CN" altLang="en-US" sz="2540"/>
            </a:p>
          </p:txBody>
        </p:sp>
        <p:sp>
          <p:nvSpPr>
            <p:cNvPr id="10019" name="Object 10019"/>
            <p:cNvSpPr txBox="1"/>
            <p:nvPr/>
          </p:nvSpPr>
          <p:spPr>
            <a:xfrm>
              <a:off x="12299895" y="4560426"/>
              <a:ext cx="314539" cy="3683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zh-CN" sz="2330" b="0" i="0" spc="-100">
                  <a:solidFill>
                    <a:srgbClr val="FFFFFF"/>
                  </a:solidFill>
                  <a:latin typeface="ReeJi-BigRuixain-BoldGBV1.0"/>
                  <a:ea typeface="ReeJi-BigRuixain-BoldGBV1.0"/>
                </a:rPr>
                <a:t>六</a:t>
              </a:r>
              <a:endParaRPr lang="zh-CN" altLang="en-US" sz="2330"/>
            </a:p>
          </p:txBody>
        </p:sp>
        <p:sp>
          <p:nvSpPr>
            <p:cNvPr id="10020" name="Object 10020"/>
            <p:cNvSpPr txBox="1"/>
            <p:nvPr/>
          </p:nvSpPr>
          <p:spPr>
            <a:xfrm>
              <a:off x="3696243" y="6396248"/>
              <a:ext cx="299888" cy="6096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870" b="0" i="0" spc="-100">
                  <a:solidFill>
                    <a:srgbClr val="050202"/>
                  </a:solidFill>
                  <a:latin typeface="AlibabaPuHuiTi-Heavy"/>
                  <a:ea typeface="AlibabaPuHuiTi-Heavy"/>
                </a:rPr>
                <a:t>9</a:t>
              </a:r>
              <a:endParaRPr lang="zh-CN" altLang="en-US" sz="3870"/>
            </a:p>
          </p:txBody>
        </p:sp>
        <p:sp>
          <p:nvSpPr>
            <p:cNvPr id="10021" name="Object 10021"/>
            <p:cNvSpPr txBox="1"/>
            <p:nvPr/>
          </p:nvSpPr>
          <p:spPr>
            <a:xfrm>
              <a:off x="3496465" y="6918061"/>
              <a:ext cx="663688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20" b="0" i="0" spc="400">
                  <a:solidFill>
                    <a:srgbClr val="050202"/>
                  </a:solidFill>
                  <a:latin typeface="AlibabaPuHuiTi-Heavy"/>
                  <a:ea typeface="AlibabaPuHuiTi-Heavy"/>
                </a:rPr>
                <a:t>十八</a:t>
              </a:r>
              <a:endParaRPr lang="zh-CN" altLang="en-US" sz="2120"/>
            </a:p>
          </p:txBody>
        </p:sp>
        <p:sp>
          <p:nvSpPr>
            <p:cNvPr id="10022" name="Object 10022"/>
            <p:cNvSpPr txBox="1"/>
            <p:nvPr/>
          </p:nvSpPr>
          <p:spPr>
            <a:xfrm>
              <a:off x="5622419" y="6398049"/>
              <a:ext cx="591988" cy="6096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870" b="0" i="0" spc="-100">
                  <a:solidFill>
                    <a:srgbClr val="050202"/>
                  </a:solidFill>
                  <a:latin typeface="AlibabaPuHuiTi-Heavy"/>
                  <a:ea typeface="AlibabaPuHuiTi-Heavy"/>
                </a:rPr>
                <a:t>10</a:t>
              </a:r>
              <a:endParaRPr lang="zh-CN" altLang="en-US" sz="3870"/>
            </a:p>
          </p:txBody>
        </p:sp>
        <p:sp>
          <p:nvSpPr>
            <p:cNvPr id="10023" name="Object 10023"/>
            <p:cNvSpPr txBox="1"/>
            <p:nvPr/>
          </p:nvSpPr>
          <p:spPr>
            <a:xfrm>
              <a:off x="5433962" y="6918061"/>
              <a:ext cx="981188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20" b="0" i="0" spc="400">
                  <a:solidFill>
                    <a:srgbClr val="050202"/>
                  </a:solidFill>
                  <a:latin typeface="AlibabaPuHuiTi-Heavy"/>
                  <a:ea typeface="AlibabaPuHuiTi-Heavy"/>
                </a:rPr>
                <a:t>教师节</a:t>
              </a:r>
              <a:endParaRPr lang="zh-CN" altLang="en-US" sz="2120"/>
            </a:p>
          </p:txBody>
        </p:sp>
        <p:sp>
          <p:nvSpPr>
            <p:cNvPr id="10024" name="Object 10024"/>
            <p:cNvSpPr txBox="1"/>
            <p:nvPr/>
          </p:nvSpPr>
          <p:spPr>
            <a:xfrm>
              <a:off x="7735402" y="6398049"/>
              <a:ext cx="591988" cy="6096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870" b="0" i="0" spc="-100">
                  <a:solidFill>
                    <a:srgbClr val="050202"/>
                  </a:solidFill>
                  <a:latin typeface="AlibabaPuHuiTi-Heavy"/>
                  <a:ea typeface="AlibabaPuHuiTi-Heavy"/>
                </a:rPr>
                <a:t>11</a:t>
              </a:r>
              <a:endParaRPr lang="zh-CN" altLang="en-US" sz="3870"/>
            </a:p>
          </p:txBody>
        </p:sp>
        <p:sp>
          <p:nvSpPr>
            <p:cNvPr id="10025" name="Object 10025"/>
            <p:cNvSpPr txBox="1"/>
            <p:nvPr/>
          </p:nvSpPr>
          <p:spPr>
            <a:xfrm>
              <a:off x="7667465" y="6918061"/>
              <a:ext cx="663688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20" b="0" i="0" spc="400">
                  <a:solidFill>
                    <a:srgbClr val="050202"/>
                  </a:solidFill>
                  <a:latin typeface="AlibabaPuHuiTi-Heavy"/>
                  <a:ea typeface="AlibabaPuHuiTi-Heavy"/>
                </a:rPr>
                <a:t>二十</a:t>
              </a:r>
              <a:endParaRPr lang="zh-CN" altLang="en-US" sz="2120"/>
            </a:p>
          </p:txBody>
        </p:sp>
        <p:sp>
          <p:nvSpPr>
            <p:cNvPr id="10026" name="Object 10026"/>
            <p:cNvSpPr txBox="1"/>
            <p:nvPr/>
          </p:nvSpPr>
          <p:spPr>
            <a:xfrm>
              <a:off x="9757568" y="6396248"/>
              <a:ext cx="591988" cy="6096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870" b="0" i="0" spc="-100">
                  <a:solidFill>
                    <a:srgbClr val="050202"/>
                  </a:solidFill>
                  <a:latin typeface="AlibabaPuHuiTi-Heavy"/>
                  <a:ea typeface="AlibabaPuHuiTi-Heavy"/>
                </a:rPr>
                <a:t>12</a:t>
              </a:r>
              <a:endParaRPr lang="zh-CN" altLang="en-US" sz="3870"/>
            </a:p>
          </p:txBody>
        </p:sp>
        <p:sp>
          <p:nvSpPr>
            <p:cNvPr id="10027" name="Object 10027"/>
            <p:cNvSpPr txBox="1"/>
            <p:nvPr/>
          </p:nvSpPr>
          <p:spPr>
            <a:xfrm>
              <a:off x="9719327" y="6918061"/>
              <a:ext cx="663688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20" b="0" i="0" spc="400">
                  <a:solidFill>
                    <a:srgbClr val="050202"/>
                  </a:solidFill>
                  <a:latin typeface="AlibabaPuHuiTi-Heavy"/>
                  <a:ea typeface="AlibabaPuHuiTi-Heavy"/>
                </a:rPr>
                <a:t>廿一</a:t>
              </a:r>
              <a:endParaRPr lang="zh-CN" altLang="en-US" sz="2120"/>
            </a:p>
          </p:txBody>
        </p:sp>
        <p:sp>
          <p:nvSpPr>
            <p:cNvPr id="10028" name="Object 10028"/>
            <p:cNvSpPr txBox="1"/>
            <p:nvPr/>
          </p:nvSpPr>
          <p:spPr>
            <a:xfrm>
              <a:off x="11857273" y="6398049"/>
              <a:ext cx="591988" cy="6096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870" b="0" i="0" spc="-100">
                  <a:solidFill>
                    <a:srgbClr val="BF1A25"/>
                  </a:solidFill>
                  <a:latin typeface="AlibabaPuHuiTi-Heavy"/>
                  <a:ea typeface="AlibabaPuHuiTi-Heavy"/>
                </a:rPr>
                <a:t>13</a:t>
              </a:r>
              <a:endParaRPr lang="zh-CN" altLang="en-US" sz="3870"/>
            </a:p>
          </p:txBody>
        </p:sp>
        <p:sp>
          <p:nvSpPr>
            <p:cNvPr id="10029" name="Object 10029"/>
            <p:cNvSpPr txBox="1"/>
            <p:nvPr/>
          </p:nvSpPr>
          <p:spPr>
            <a:xfrm>
              <a:off x="11785650" y="6922655"/>
              <a:ext cx="663688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20" b="0" i="0" spc="400">
                  <a:solidFill>
                    <a:srgbClr val="BF1A25"/>
                  </a:solidFill>
                  <a:latin typeface="AlibabaPuHuiTi-Heavy"/>
                  <a:ea typeface="AlibabaPuHuiTi-Heavy"/>
                </a:rPr>
                <a:t>廿二</a:t>
              </a:r>
              <a:endParaRPr lang="zh-CN" altLang="en-US" sz="2120"/>
            </a:p>
          </p:txBody>
        </p:sp>
        <p:sp>
          <p:nvSpPr>
            <p:cNvPr id="10030" name="Object 10030"/>
            <p:cNvSpPr txBox="1"/>
            <p:nvPr/>
          </p:nvSpPr>
          <p:spPr>
            <a:xfrm>
              <a:off x="13890172" y="6397233"/>
              <a:ext cx="591988" cy="6096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870" b="0" i="0" spc="-100">
                  <a:solidFill>
                    <a:srgbClr val="BF1A25"/>
                  </a:solidFill>
                  <a:latin typeface="AlibabaPuHuiTi-Heavy"/>
                  <a:ea typeface="AlibabaPuHuiTi-Heavy"/>
                </a:rPr>
                <a:t>14</a:t>
              </a:r>
              <a:endParaRPr lang="zh-CN" altLang="en-US" sz="3870"/>
            </a:p>
          </p:txBody>
        </p:sp>
        <p:sp>
          <p:nvSpPr>
            <p:cNvPr id="10031" name="Object 10031"/>
            <p:cNvSpPr txBox="1"/>
            <p:nvPr/>
          </p:nvSpPr>
          <p:spPr>
            <a:xfrm>
              <a:off x="13849962" y="6918061"/>
              <a:ext cx="663688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20" b="0" i="0" spc="400">
                  <a:solidFill>
                    <a:srgbClr val="BF1A25"/>
                  </a:solidFill>
                  <a:latin typeface="AlibabaPuHuiTi-Heavy"/>
                  <a:ea typeface="AlibabaPuHuiTi-Heavy"/>
                </a:rPr>
                <a:t>廿三</a:t>
              </a:r>
              <a:endParaRPr lang="zh-CN" altLang="en-US" sz="2120"/>
            </a:p>
          </p:txBody>
        </p:sp>
        <p:sp>
          <p:nvSpPr>
            <p:cNvPr id="10032" name="Object 10032"/>
            <p:cNvSpPr txBox="1"/>
            <p:nvPr/>
          </p:nvSpPr>
          <p:spPr>
            <a:xfrm>
              <a:off x="3587840" y="7587001"/>
              <a:ext cx="591988" cy="6096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870" b="0" i="0" spc="-100">
                  <a:solidFill>
                    <a:srgbClr val="050202"/>
                  </a:solidFill>
                  <a:latin typeface="AlibabaPuHuiTi-Heavy"/>
                  <a:ea typeface="AlibabaPuHuiTi-Heavy"/>
                </a:rPr>
                <a:t>16</a:t>
              </a:r>
              <a:endParaRPr lang="zh-CN" altLang="en-US" sz="3870"/>
            </a:p>
          </p:txBody>
        </p:sp>
        <p:sp>
          <p:nvSpPr>
            <p:cNvPr id="10033" name="Object 10033"/>
            <p:cNvSpPr txBox="1"/>
            <p:nvPr/>
          </p:nvSpPr>
          <p:spPr>
            <a:xfrm>
              <a:off x="3497655" y="8114218"/>
              <a:ext cx="663688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20" b="0" i="0" spc="400">
                  <a:solidFill>
                    <a:srgbClr val="050202"/>
                  </a:solidFill>
                  <a:latin typeface="AlibabaPuHuiTi-Heavy"/>
                  <a:ea typeface="AlibabaPuHuiTi-Heavy"/>
                </a:rPr>
                <a:t>廿五</a:t>
              </a:r>
              <a:endParaRPr lang="zh-CN" altLang="en-US" sz="2120"/>
            </a:p>
          </p:txBody>
        </p:sp>
        <p:sp>
          <p:nvSpPr>
            <p:cNvPr id="10034" name="Object 10034"/>
            <p:cNvSpPr txBox="1"/>
            <p:nvPr/>
          </p:nvSpPr>
          <p:spPr>
            <a:xfrm>
              <a:off x="5703131" y="7588802"/>
              <a:ext cx="591988" cy="6096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870" b="0" i="0" spc="-100">
                  <a:solidFill>
                    <a:srgbClr val="050202"/>
                  </a:solidFill>
                  <a:latin typeface="AlibabaPuHuiTi-Heavy"/>
                  <a:ea typeface="AlibabaPuHuiTi-Heavy"/>
                </a:rPr>
                <a:t>17</a:t>
              </a:r>
              <a:endParaRPr lang="zh-CN" altLang="en-US" sz="3870"/>
            </a:p>
          </p:txBody>
        </p:sp>
        <p:sp>
          <p:nvSpPr>
            <p:cNvPr id="10035" name="Object 10035"/>
            <p:cNvSpPr txBox="1"/>
            <p:nvPr/>
          </p:nvSpPr>
          <p:spPr>
            <a:xfrm>
              <a:off x="5588692" y="8111787"/>
              <a:ext cx="663688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20" b="0" i="0" spc="400">
                  <a:solidFill>
                    <a:srgbClr val="050202"/>
                  </a:solidFill>
                  <a:latin typeface="AlibabaPuHuiTi-Heavy"/>
                  <a:ea typeface="AlibabaPuHuiTi-Heavy"/>
                </a:rPr>
                <a:t>廿六</a:t>
              </a:r>
              <a:endParaRPr lang="zh-CN" altLang="en-US" sz="2120"/>
            </a:p>
          </p:txBody>
        </p:sp>
        <p:sp>
          <p:nvSpPr>
            <p:cNvPr id="10036" name="Object 10036"/>
            <p:cNvSpPr txBox="1"/>
            <p:nvPr/>
          </p:nvSpPr>
          <p:spPr>
            <a:xfrm>
              <a:off x="7738901" y="7587001"/>
              <a:ext cx="591988" cy="6096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870" b="0" i="0" spc="-100">
                  <a:solidFill>
                    <a:srgbClr val="050202"/>
                  </a:solidFill>
                  <a:latin typeface="AlibabaPuHuiTi-Heavy"/>
                  <a:ea typeface="AlibabaPuHuiTi-Heavy"/>
                </a:rPr>
                <a:t>18</a:t>
              </a:r>
              <a:endParaRPr lang="zh-CN" altLang="en-US" sz="3870"/>
            </a:p>
          </p:txBody>
        </p:sp>
        <p:sp>
          <p:nvSpPr>
            <p:cNvPr id="10037" name="Object 10037"/>
            <p:cNvSpPr txBox="1"/>
            <p:nvPr/>
          </p:nvSpPr>
          <p:spPr>
            <a:xfrm>
              <a:off x="7660737" y="8111787"/>
              <a:ext cx="663688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20" b="0" i="0" spc="400">
                  <a:solidFill>
                    <a:srgbClr val="050202"/>
                  </a:solidFill>
                  <a:latin typeface="AlibabaPuHuiTi-Heavy"/>
                  <a:ea typeface="AlibabaPuHuiTi-Heavy"/>
                </a:rPr>
                <a:t>廿七</a:t>
              </a:r>
              <a:endParaRPr lang="zh-CN" altLang="en-US" sz="2120"/>
            </a:p>
          </p:txBody>
        </p:sp>
        <p:sp>
          <p:nvSpPr>
            <p:cNvPr id="10038" name="Object 10038"/>
            <p:cNvSpPr txBox="1"/>
            <p:nvPr/>
          </p:nvSpPr>
          <p:spPr>
            <a:xfrm>
              <a:off x="9789518" y="7588802"/>
              <a:ext cx="591988" cy="6096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870" b="0" i="0" spc="-100">
                  <a:solidFill>
                    <a:srgbClr val="050202"/>
                  </a:solidFill>
                  <a:latin typeface="AlibabaPuHuiTi-Heavy"/>
                  <a:ea typeface="AlibabaPuHuiTi-Heavy"/>
                </a:rPr>
                <a:t>19</a:t>
              </a:r>
              <a:endParaRPr lang="zh-CN" altLang="en-US" sz="3870"/>
            </a:p>
          </p:txBody>
        </p:sp>
        <p:sp>
          <p:nvSpPr>
            <p:cNvPr id="10039" name="Object 10039"/>
            <p:cNvSpPr txBox="1"/>
            <p:nvPr/>
          </p:nvSpPr>
          <p:spPr>
            <a:xfrm>
              <a:off x="9728731" y="8111787"/>
              <a:ext cx="663688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20" b="0" i="0" spc="400">
                  <a:solidFill>
                    <a:srgbClr val="050202"/>
                  </a:solidFill>
                  <a:latin typeface="AlibabaPuHuiTi-Heavy"/>
                  <a:ea typeface="AlibabaPuHuiTi-Heavy"/>
                </a:rPr>
                <a:t>廿八</a:t>
              </a:r>
              <a:endParaRPr lang="zh-CN" altLang="en-US" sz="2120"/>
            </a:p>
          </p:txBody>
        </p:sp>
        <p:sp>
          <p:nvSpPr>
            <p:cNvPr id="10040" name="Object 10040"/>
            <p:cNvSpPr txBox="1"/>
            <p:nvPr/>
          </p:nvSpPr>
          <p:spPr>
            <a:xfrm>
              <a:off x="11848696" y="7588802"/>
              <a:ext cx="591988" cy="6096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870" b="0" i="0" spc="-100">
                  <a:solidFill>
                    <a:srgbClr val="BF1A25"/>
                  </a:solidFill>
                  <a:latin typeface="AlibabaPuHuiTi-Heavy"/>
                  <a:ea typeface="AlibabaPuHuiTi-Heavy"/>
                </a:rPr>
                <a:t>20</a:t>
              </a:r>
              <a:endParaRPr lang="zh-CN" altLang="en-US" sz="3870"/>
            </a:p>
          </p:txBody>
        </p:sp>
        <p:sp>
          <p:nvSpPr>
            <p:cNvPr id="10041" name="Object 10041"/>
            <p:cNvSpPr txBox="1"/>
            <p:nvPr/>
          </p:nvSpPr>
          <p:spPr>
            <a:xfrm>
              <a:off x="11783957" y="8111787"/>
              <a:ext cx="663688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20" b="0" i="0" spc="400">
                  <a:solidFill>
                    <a:srgbClr val="BF1A25"/>
                  </a:solidFill>
                  <a:latin typeface="AlibabaPuHuiTi-Heavy"/>
                  <a:ea typeface="AlibabaPuHuiTi-Heavy"/>
                </a:rPr>
                <a:t>廿九</a:t>
              </a:r>
              <a:endParaRPr lang="zh-CN" altLang="en-US" sz="2120"/>
            </a:p>
          </p:txBody>
        </p:sp>
        <p:sp>
          <p:nvSpPr>
            <p:cNvPr id="10042" name="Object 10042"/>
            <p:cNvSpPr txBox="1"/>
            <p:nvPr/>
          </p:nvSpPr>
          <p:spPr>
            <a:xfrm>
              <a:off x="13959058" y="7588802"/>
              <a:ext cx="591988" cy="6096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870" b="0" i="0" spc="-100">
                  <a:solidFill>
                    <a:srgbClr val="BF1A25"/>
                  </a:solidFill>
                  <a:latin typeface="AlibabaPuHuiTi-Heavy"/>
                  <a:ea typeface="AlibabaPuHuiTi-Heavy"/>
                </a:rPr>
                <a:t>21</a:t>
              </a:r>
              <a:endParaRPr lang="zh-CN" altLang="en-US" sz="3870"/>
            </a:p>
          </p:txBody>
        </p:sp>
        <p:sp>
          <p:nvSpPr>
            <p:cNvPr id="10043" name="Object 10043"/>
            <p:cNvSpPr txBox="1"/>
            <p:nvPr/>
          </p:nvSpPr>
          <p:spPr>
            <a:xfrm>
              <a:off x="13849276" y="8111787"/>
              <a:ext cx="663688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20" b="0" i="0" spc="400">
                  <a:solidFill>
                    <a:srgbClr val="BF1A25"/>
                  </a:solidFill>
                  <a:latin typeface="AlibabaPuHuiTi-Heavy"/>
                  <a:ea typeface="AlibabaPuHuiTi-Heavy"/>
                </a:rPr>
                <a:t>三十</a:t>
              </a:r>
              <a:endParaRPr lang="zh-CN" altLang="en-US" sz="2120"/>
            </a:p>
          </p:txBody>
        </p:sp>
        <p:sp>
          <p:nvSpPr>
            <p:cNvPr id="10044" name="Object 10044"/>
            <p:cNvSpPr txBox="1"/>
            <p:nvPr/>
          </p:nvSpPr>
          <p:spPr>
            <a:xfrm>
              <a:off x="3614508" y="8766100"/>
              <a:ext cx="591988" cy="6096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870" b="0" i="0" spc="-100">
                  <a:solidFill>
                    <a:srgbClr val="050202"/>
                  </a:solidFill>
                  <a:latin typeface="AlibabaPuHuiTi-Heavy"/>
                  <a:ea typeface="AlibabaPuHuiTi-Heavy"/>
                </a:rPr>
                <a:t>23</a:t>
              </a:r>
              <a:endParaRPr lang="zh-CN" altLang="en-US" sz="3870"/>
            </a:p>
          </p:txBody>
        </p:sp>
        <p:sp>
          <p:nvSpPr>
            <p:cNvPr id="10045" name="Object 10045"/>
            <p:cNvSpPr txBox="1"/>
            <p:nvPr/>
          </p:nvSpPr>
          <p:spPr>
            <a:xfrm>
              <a:off x="3496918" y="9289895"/>
              <a:ext cx="663688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20" b="0" i="0" spc="400">
                  <a:solidFill>
                    <a:srgbClr val="050202"/>
                  </a:solidFill>
                  <a:latin typeface="AlibabaPuHuiTi-Heavy"/>
                  <a:ea typeface="AlibabaPuHuiTi-Heavy"/>
                </a:rPr>
                <a:t>秋分</a:t>
              </a:r>
              <a:endParaRPr lang="zh-CN" altLang="en-US" sz="2120"/>
            </a:p>
          </p:txBody>
        </p:sp>
        <p:sp>
          <p:nvSpPr>
            <p:cNvPr id="10046" name="Object 10046"/>
            <p:cNvSpPr txBox="1"/>
            <p:nvPr/>
          </p:nvSpPr>
          <p:spPr>
            <a:xfrm>
              <a:off x="5697130" y="8765285"/>
              <a:ext cx="591988" cy="6096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870" b="0" i="0" spc="-100">
                  <a:solidFill>
                    <a:srgbClr val="050202"/>
                  </a:solidFill>
                  <a:latin typeface="AlibabaPuHuiTi-Heavy"/>
                  <a:ea typeface="AlibabaPuHuiTi-Heavy"/>
                </a:rPr>
                <a:t>24</a:t>
              </a:r>
              <a:endParaRPr lang="zh-CN" altLang="en-US" sz="3870"/>
            </a:p>
          </p:txBody>
        </p:sp>
        <p:sp>
          <p:nvSpPr>
            <p:cNvPr id="10047" name="Object 10047"/>
            <p:cNvSpPr txBox="1"/>
            <p:nvPr/>
          </p:nvSpPr>
          <p:spPr>
            <a:xfrm>
              <a:off x="5608187" y="9289085"/>
              <a:ext cx="663688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20" b="0" i="0" spc="400">
                  <a:solidFill>
                    <a:srgbClr val="050202"/>
                  </a:solidFill>
                  <a:latin typeface="AlibabaPuHuiTi-Heavy"/>
                  <a:ea typeface="AlibabaPuHuiTi-Heavy"/>
                </a:rPr>
                <a:t>初三</a:t>
              </a:r>
              <a:endParaRPr lang="zh-CN" altLang="en-US" sz="2120"/>
            </a:p>
          </p:txBody>
        </p:sp>
        <p:sp>
          <p:nvSpPr>
            <p:cNvPr id="10048" name="Object 10048"/>
            <p:cNvSpPr txBox="1"/>
            <p:nvPr/>
          </p:nvSpPr>
          <p:spPr>
            <a:xfrm>
              <a:off x="7769175" y="8764299"/>
              <a:ext cx="591988" cy="6096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870" b="0" i="0" spc="-100">
                  <a:solidFill>
                    <a:srgbClr val="050202"/>
                  </a:solidFill>
                  <a:latin typeface="AlibabaPuHuiTi-Heavy"/>
                  <a:ea typeface="AlibabaPuHuiTi-Heavy"/>
                </a:rPr>
                <a:t>25</a:t>
              </a:r>
              <a:endParaRPr lang="zh-CN" altLang="en-US" sz="3870"/>
            </a:p>
          </p:txBody>
        </p:sp>
        <p:sp>
          <p:nvSpPr>
            <p:cNvPr id="10049" name="Object 10049"/>
            <p:cNvSpPr txBox="1"/>
            <p:nvPr/>
          </p:nvSpPr>
          <p:spPr>
            <a:xfrm>
              <a:off x="7680232" y="9289895"/>
              <a:ext cx="663688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20" b="0" i="0" spc="400">
                  <a:solidFill>
                    <a:srgbClr val="050202"/>
                  </a:solidFill>
                  <a:latin typeface="AlibabaPuHuiTi-Heavy"/>
                  <a:ea typeface="AlibabaPuHuiTi-Heavy"/>
                </a:rPr>
                <a:t>初四</a:t>
              </a:r>
              <a:endParaRPr lang="zh-CN" altLang="en-US" sz="2120"/>
            </a:p>
          </p:txBody>
        </p:sp>
        <p:sp>
          <p:nvSpPr>
            <p:cNvPr id="10050" name="Object 10050"/>
            <p:cNvSpPr txBox="1"/>
            <p:nvPr/>
          </p:nvSpPr>
          <p:spPr>
            <a:xfrm>
              <a:off x="3569605" y="9934870"/>
              <a:ext cx="591988" cy="6096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870" b="0" i="0" spc="-100">
                  <a:solidFill>
                    <a:srgbClr val="050202"/>
                  </a:solidFill>
                  <a:latin typeface="AlibabaPuHuiTi-Heavy"/>
                  <a:ea typeface="AlibabaPuHuiTi-Heavy"/>
                </a:rPr>
                <a:t>30</a:t>
              </a:r>
              <a:endParaRPr lang="zh-CN" altLang="en-US" sz="3870"/>
            </a:p>
          </p:txBody>
        </p:sp>
        <p:sp>
          <p:nvSpPr>
            <p:cNvPr id="10051" name="Object 10051"/>
            <p:cNvSpPr txBox="1"/>
            <p:nvPr/>
          </p:nvSpPr>
          <p:spPr>
            <a:xfrm>
              <a:off x="3512866" y="10460466"/>
              <a:ext cx="663688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20" b="0" i="0" spc="400">
                  <a:solidFill>
                    <a:srgbClr val="050202"/>
                  </a:solidFill>
                  <a:latin typeface="AlibabaPuHuiTi-Heavy"/>
                  <a:ea typeface="AlibabaPuHuiTi-Heavy"/>
                </a:rPr>
                <a:t>初九</a:t>
              </a:r>
              <a:endParaRPr lang="zh-CN" altLang="en-US" sz="2120"/>
            </a:p>
          </p:txBody>
        </p:sp>
        <p:sp>
          <p:nvSpPr>
            <p:cNvPr id="10052" name="Object 10052"/>
            <p:cNvSpPr txBox="1"/>
            <p:nvPr/>
          </p:nvSpPr>
          <p:spPr>
            <a:xfrm>
              <a:off x="9789518" y="8764299"/>
              <a:ext cx="591988" cy="6096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870" b="0" i="0" spc="-100">
                  <a:solidFill>
                    <a:srgbClr val="050202"/>
                  </a:solidFill>
                  <a:latin typeface="AlibabaPuHuiTi-Heavy"/>
                  <a:ea typeface="AlibabaPuHuiTi-Heavy"/>
                </a:rPr>
                <a:t>26</a:t>
              </a:r>
              <a:endParaRPr lang="zh-CN" altLang="en-US" sz="3870"/>
            </a:p>
          </p:txBody>
        </p:sp>
        <p:sp>
          <p:nvSpPr>
            <p:cNvPr id="10053" name="Object 10053"/>
            <p:cNvSpPr txBox="1"/>
            <p:nvPr/>
          </p:nvSpPr>
          <p:spPr>
            <a:xfrm>
              <a:off x="9738822" y="9289085"/>
              <a:ext cx="663688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20" b="0" i="0" spc="400">
                  <a:solidFill>
                    <a:srgbClr val="050202"/>
                  </a:solidFill>
                  <a:latin typeface="AlibabaPuHuiTi-Heavy"/>
                  <a:ea typeface="AlibabaPuHuiTi-Heavy"/>
                </a:rPr>
                <a:t>初五</a:t>
              </a:r>
              <a:endParaRPr lang="zh-CN" altLang="en-US" sz="2120"/>
            </a:p>
          </p:txBody>
        </p:sp>
        <p:sp>
          <p:nvSpPr>
            <p:cNvPr id="10054" name="Object 10054"/>
            <p:cNvSpPr txBox="1"/>
            <p:nvPr/>
          </p:nvSpPr>
          <p:spPr>
            <a:xfrm>
              <a:off x="11844262" y="8764299"/>
              <a:ext cx="591988" cy="6096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870" b="0" i="0" spc="-100">
                  <a:solidFill>
                    <a:srgbClr val="BF1A25"/>
                  </a:solidFill>
                  <a:latin typeface="AlibabaPuHuiTi-Heavy"/>
                  <a:ea typeface="AlibabaPuHuiTi-Heavy"/>
                </a:rPr>
                <a:t>27</a:t>
              </a:r>
              <a:endParaRPr lang="zh-CN" altLang="en-US" sz="3870"/>
            </a:p>
          </p:txBody>
        </p:sp>
        <p:sp>
          <p:nvSpPr>
            <p:cNvPr id="10055" name="Object 10055"/>
            <p:cNvSpPr txBox="1"/>
            <p:nvPr/>
          </p:nvSpPr>
          <p:spPr>
            <a:xfrm>
              <a:off x="11777230" y="9289085"/>
              <a:ext cx="663688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20" b="0" i="0" spc="400">
                  <a:solidFill>
                    <a:srgbClr val="BF1A25"/>
                  </a:solidFill>
                  <a:latin typeface="AlibabaPuHuiTi-Heavy"/>
                  <a:ea typeface="AlibabaPuHuiTi-Heavy"/>
                </a:rPr>
                <a:t>初六</a:t>
              </a:r>
              <a:endParaRPr lang="zh-CN" altLang="en-US" sz="2120"/>
            </a:p>
          </p:txBody>
        </p:sp>
        <p:sp>
          <p:nvSpPr>
            <p:cNvPr id="10056" name="Object 10056"/>
            <p:cNvSpPr txBox="1"/>
            <p:nvPr/>
          </p:nvSpPr>
          <p:spPr>
            <a:xfrm>
              <a:off x="13917033" y="8764299"/>
              <a:ext cx="591988" cy="6096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870" b="0" i="0" spc="-100">
                  <a:solidFill>
                    <a:srgbClr val="BF1A25"/>
                  </a:solidFill>
                  <a:latin typeface="AlibabaPuHuiTi-Heavy"/>
                  <a:ea typeface="AlibabaPuHuiTi-Heavy"/>
                </a:rPr>
                <a:t>28</a:t>
              </a:r>
              <a:endParaRPr lang="zh-CN" altLang="en-US" sz="3870"/>
            </a:p>
          </p:txBody>
        </p:sp>
        <p:sp>
          <p:nvSpPr>
            <p:cNvPr id="10057" name="Object 10057"/>
            <p:cNvSpPr txBox="1"/>
            <p:nvPr/>
          </p:nvSpPr>
          <p:spPr>
            <a:xfrm>
              <a:off x="13859661" y="9290976"/>
              <a:ext cx="663688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20" b="0" i="0" spc="400">
                  <a:solidFill>
                    <a:srgbClr val="BF1A25"/>
                  </a:solidFill>
                  <a:latin typeface="AlibabaPuHuiTi-Heavy"/>
                  <a:ea typeface="AlibabaPuHuiTi-Heavy"/>
                </a:rPr>
                <a:t>初七</a:t>
              </a:r>
              <a:endParaRPr lang="zh-CN" altLang="en-US" sz="2120"/>
            </a:p>
          </p:txBody>
        </p:sp>
        <p:sp>
          <p:nvSpPr>
            <p:cNvPr id="10058" name="Object 10058"/>
            <p:cNvSpPr txBox="1"/>
            <p:nvPr/>
          </p:nvSpPr>
          <p:spPr>
            <a:xfrm>
              <a:off x="1576451" y="6409703"/>
              <a:ext cx="299888" cy="6096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870" b="0" i="0" spc="-100">
                  <a:solidFill>
                    <a:srgbClr val="050202"/>
                  </a:solidFill>
                  <a:latin typeface="AlibabaPuHuiTi-Heavy"/>
                  <a:ea typeface="AlibabaPuHuiTi-Heavy"/>
                </a:rPr>
                <a:t>8</a:t>
              </a:r>
              <a:endParaRPr lang="zh-CN" altLang="en-US" sz="3870"/>
            </a:p>
          </p:txBody>
        </p:sp>
        <p:sp>
          <p:nvSpPr>
            <p:cNvPr id="10059" name="Object 10059"/>
            <p:cNvSpPr txBox="1"/>
            <p:nvPr/>
          </p:nvSpPr>
          <p:spPr>
            <a:xfrm>
              <a:off x="1394269" y="6934488"/>
              <a:ext cx="663688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20" b="0" i="0" spc="400">
                  <a:solidFill>
                    <a:srgbClr val="050202"/>
                  </a:solidFill>
                  <a:latin typeface="AlibabaPuHuiTi-Heavy"/>
                  <a:ea typeface="AlibabaPuHuiTi-Heavy"/>
                </a:rPr>
                <a:t>十七</a:t>
              </a:r>
              <a:endParaRPr lang="zh-CN" altLang="en-US" sz="2120"/>
            </a:p>
          </p:txBody>
        </p:sp>
        <p:sp>
          <p:nvSpPr>
            <p:cNvPr id="10060" name="Object 10060"/>
            <p:cNvSpPr txBox="1"/>
            <p:nvPr/>
          </p:nvSpPr>
          <p:spPr>
            <a:xfrm>
              <a:off x="1430501" y="7593729"/>
              <a:ext cx="591988" cy="6096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870" b="0" i="0" spc="-100">
                  <a:solidFill>
                    <a:srgbClr val="050202"/>
                  </a:solidFill>
                  <a:latin typeface="AlibabaPuHuiTi-Heavy"/>
                  <a:ea typeface="AlibabaPuHuiTi-Heavy"/>
                </a:rPr>
                <a:t>15</a:t>
              </a:r>
              <a:endParaRPr lang="zh-CN" altLang="en-US" sz="3870"/>
            </a:p>
          </p:txBody>
        </p:sp>
        <p:sp>
          <p:nvSpPr>
            <p:cNvPr id="10061" name="Object 10061"/>
            <p:cNvSpPr txBox="1"/>
            <p:nvPr/>
          </p:nvSpPr>
          <p:spPr>
            <a:xfrm>
              <a:off x="1390783" y="8119325"/>
              <a:ext cx="663688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20" b="0" i="0" spc="400">
                  <a:solidFill>
                    <a:srgbClr val="050202"/>
                  </a:solidFill>
                  <a:latin typeface="AlibabaPuHuiTi-Heavy"/>
                  <a:ea typeface="AlibabaPuHuiTi-Heavy"/>
                </a:rPr>
                <a:t>廿四</a:t>
              </a:r>
              <a:endParaRPr lang="zh-CN" altLang="en-US" sz="2120"/>
            </a:p>
          </p:txBody>
        </p:sp>
        <p:sp>
          <p:nvSpPr>
            <p:cNvPr id="10062" name="Object 10062"/>
            <p:cNvSpPr txBox="1"/>
            <p:nvPr/>
          </p:nvSpPr>
          <p:spPr>
            <a:xfrm>
              <a:off x="1436524" y="8766100"/>
              <a:ext cx="591988" cy="6096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870" b="0" i="0" spc="-100">
                  <a:solidFill>
                    <a:srgbClr val="050202"/>
                  </a:solidFill>
                  <a:latin typeface="AlibabaPuHuiTi-Heavy"/>
                  <a:ea typeface="AlibabaPuHuiTi-Heavy"/>
                </a:rPr>
                <a:t>22</a:t>
              </a:r>
              <a:endParaRPr lang="zh-CN" altLang="en-US" sz="3870"/>
            </a:p>
          </p:txBody>
        </p:sp>
        <p:sp>
          <p:nvSpPr>
            <p:cNvPr id="10063" name="Object 10063"/>
            <p:cNvSpPr txBox="1"/>
            <p:nvPr/>
          </p:nvSpPr>
          <p:spPr>
            <a:xfrm>
              <a:off x="1393459" y="9309267"/>
              <a:ext cx="663688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20" b="0" i="0" spc="400">
                  <a:solidFill>
                    <a:srgbClr val="050202"/>
                  </a:solidFill>
                  <a:latin typeface="AlibabaPuHuiTi-Heavy"/>
                  <a:ea typeface="AlibabaPuHuiTi-Heavy"/>
                </a:rPr>
                <a:t>初一</a:t>
              </a:r>
              <a:endParaRPr lang="zh-CN" altLang="en-US" sz="2120"/>
            </a:p>
          </p:txBody>
        </p:sp>
        <p:sp>
          <p:nvSpPr>
            <p:cNvPr id="10064" name="Object 10064"/>
            <p:cNvSpPr txBox="1"/>
            <p:nvPr/>
          </p:nvSpPr>
          <p:spPr>
            <a:xfrm>
              <a:off x="1436524" y="9961780"/>
              <a:ext cx="591988" cy="6096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870" b="0" i="0" spc="-100">
                  <a:solidFill>
                    <a:srgbClr val="050202"/>
                  </a:solidFill>
                  <a:latin typeface="AlibabaPuHuiTi-Heavy"/>
                  <a:ea typeface="AlibabaPuHuiTi-Heavy"/>
                </a:rPr>
                <a:t>29</a:t>
              </a:r>
              <a:endParaRPr lang="zh-CN" altLang="en-US" sz="3870"/>
            </a:p>
          </p:txBody>
        </p:sp>
        <p:sp>
          <p:nvSpPr>
            <p:cNvPr id="10065" name="Object 10065"/>
            <p:cNvSpPr txBox="1"/>
            <p:nvPr/>
          </p:nvSpPr>
          <p:spPr>
            <a:xfrm>
              <a:off x="1400456" y="10487376"/>
              <a:ext cx="663688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20" b="0" i="0" spc="400">
                  <a:solidFill>
                    <a:srgbClr val="050202"/>
                  </a:solidFill>
                  <a:latin typeface="AlibabaPuHuiTi-Heavy"/>
                  <a:ea typeface="AlibabaPuHuiTi-Heavy"/>
                </a:rPr>
                <a:t>初八</a:t>
              </a:r>
              <a:endParaRPr lang="zh-CN" altLang="en-US" sz="2120"/>
            </a:p>
          </p:txBody>
        </p:sp>
        <p:sp>
          <p:nvSpPr>
            <p:cNvPr id="10066" name="Object 10066"/>
            <p:cNvSpPr txBox="1"/>
            <p:nvPr/>
          </p:nvSpPr>
          <p:spPr>
            <a:xfrm>
              <a:off x="1576451" y="5103775"/>
              <a:ext cx="299888" cy="6096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870" b="0" i="0" spc="-100">
                  <a:solidFill>
                    <a:srgbClr val="050202"/>
                  </a:solidFill>
                  <a:latin typeface="AlibabaPuHuiTi-Heavy"/>
                  <a:ea typeface="AlibabaPuHuiTi-Heavy"/>
                </a:rPr>
                <a:t>1</a:t>
              </a:r>
              <a:endParaRPr lang="zh-CN" altLang="en-US" sz="3870"/>
            </a:p>
          </p:txBody>
        </p:sp>
        <p:sp>
          <p:nvSpPr>
            <p:cNvPr id="10067" name="Object 10067"/>
            <p:cNvSpPr txBox="1"/>
            <p:nvPr/>
          </p:nvSpPr>
          <p:spPr>
            <a:xfrm>
              <a:off x="3696243" y="5205495"/>
              <a:ext cx="299888" cy="6096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870" b="0" i="0" spc="-100">
                  <a:solidFill>
                    <a:srgbClr val="050202"/>
                  </a:solidFill>
                  <a:latin typeface="AlibabaPuHuiTi-Heavy"/>
                  <a:ea typeface="AlibabaPuHuiTi-Heavy"/>
                </a:rPr>
                <a:t>2</a:t>
              </a:r>
              <a:endParaRPr lang="zh-CN" altLang="en-US" sz="3870"/>
            </a:p>
          </p:txBody>
        </p:sp>
        <p:sp>
          <p:nvSpPr>
            <p:cNvPr id="10068" name="Object 10068"/>
            <p:cNvSpPr txBox="1"/>
            <p:nvPr/>
          </p:nvSpPr>
          <p:spPr>
            <a:xfrm>
              <a:off x="5767058" y="5103775"/>
              <a:ext cx="299888" cy="6096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870" b="0" i="0" spc="-100">
                  <a:solidFill>
                    <a:srgbClr val="050202"/>
                  </a:solidFill>
                  <a:latin typeface="AlibabaPuHuiTi-Heavy"/>
                  <a:ea typeface="AlibabaPuHuiTi-Heavy"/>
                </a:rPr>
                <a:t>3</a:t>
              </a:r>
              <a:endParaRPr lang="zh-CN" altLang="en-US" sz="3870"/>
            </a:p>
          </p:txBody>
        </p:sp>
        <p:sp>
          <p:nvSpPr>
            <p:cNvPr id="10069" name="Object 10069"/>
            <p:cNvSpPr txBox="1"/>
            <p:nvPr/>
          </p:nvSpPr>
          <p:spPr>
            <a:xfrm>
              <a:off x="7886745" y="5103775"/>
              <a:ext cx="299888" cy="6096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870" b="0" i="0" spc="-100">
                  <a:solidFill>
                    <a:srgbClr val="050202"/>
                  </a:solidFill>
                  <a:latin typeface="AlibabaPuHuiTi-Heavy"/>
                  <a:ea typeface="AlibabaPuHuiTi-Heavy"/>
                </a:rPr>
                <a:t>4</a:t>
              </a:r>
              <a:endParaRPr lang="zh-CN" altLang="en-US" sz="3870"/>
            </a:p>
          </p:txBody>
        </p:sp>
        <p:sp>
          <p:nvSpPr>
            <p:cNvPr id="10070" name="Object 10070"/>
            <p:cNvSpPr txBox="1"/>
            <p:nvPr/>
          </p:nvSpPr>
          <p:spPr>
            <a:xfrm>
              <a:off x="9902208" y="5103775"/>
              <a:ext cx="299888" cy="6096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870" b="0" i="0" spc="-100">
                  <a:solidFill>
                    <a:srgbClr val="050202"/>
                  </a:solidFill>
                  <a:latin typeface="AlibabaPuHuiTi-Heavy"/>
                  <a:ea typeface="AlibabaPuHuiTi-Heavy"/>
                </a:rPr>
                <a:t>5</a:t>
              </a:r>
              <a:endParaRPr lang="zh-CN" altLang="en-US" sz="3870"/>
            </a:p>
          </p:txBody>
        </p:sp>
        <p:sp>
          <p:nvSpPr>
            <p:cNvPr id="10071" name="Object 10071"/>
            <p:cNvSpPr txBox="1"/>
            <p:nvPr/>
          </p:nvSpPr>
          <p:spPr>
            <a:xfrm>
              <a:off x="11933654" y="5103775"/>
              <a:ext cx="299888" cy="6096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870" b="0" i="0" spc="-100">
                  <a:solidFill>
                    <a:srgbClr val="050202"/>
                  </a:solidFill>
                  <a:latin typeface="AlibabaPuHuiTi-Heavy"/>
                  <a:ea typeface="AlibabaPuHuiTi-Heavy"/>
                </a:rPr>
                <a:t>6</a:t>
              </a:r>
              <a:endParaRPr lang="zh-CN" altLang="en-US" sz="3870"/>
            </a:p>
          </p:txBody>
        </p:sp>
        <p:sp>
          <p:nvSpPr>
            <p:cNvPr id="10072" name="Object 10072"/>
            <p:cNvSpPr txBox="1"/>
            <p:nvPr/>
          </p:nvSpPr>
          <p:spPr>
            <a:xfrm>
              <a:off x="14011416" y="5103775"/>
              <a:ext cx="299888" cy="6096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870" b="0" i="0" spc="-100">
                  <a:solidFill>
                    <a:srgbClr val="050202"/>
                  </a:solidFill>
                  <a:latin typeface="AlibabaPuHuiTi-Heavy"/>
                  <a:ea typeface="AlibabaPuHuiTi-Heavy"/>
                </a:rPr>
                <a:t>7</a:t>
              </a:r>
              <a:endParaRPr lang="zh-CN" altLang="en-US" sz="3870"/>
            </a:p>
          </p:txBody>
        </p:sp>
        <p:sp>
          <p:nvSpPr>
            <p:cNvPr id="10073" name="Object 10073"/>
            <p:cNvSpPr txBox="1"/>
            <p:nvPr/>
          </p:nvSpPr>
          <p:spPr>
            <a:xfrm>
              <a:off x="1428448" y="5695788"/>
              <a:ext cx="663688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20" b="0" i="0" spc="400">
                  <a:solidFill>
                    <a:srgbClr val="050202"/>
                  </a:solidFill>
                  <a:latin typeface="AlibabaPuHuiTi-Heavy"/>
                  <a:ea typeface="AlibabaPuHuiTi-Heavy"/>
                </a:rPr>
                <a:t>初十</a:t>
              </a:r>
              <a:endParaRPr lang="zh-CN" altLang="en-US" sz="2120"/>
            </a:p>
          </p:txBody>
        </p:sp>
        <p:sp>
          <p:nvSpPr>
            <p:cNvPr id="10074" name="Object 10074"/>
            <p:cNvSpPr txBox="1"/>
            <p:nvPr/>
          </p:nvSpPr>
          <p:spPr>
            <a:xfrm>
              <a:off x="3548240" y="5695788"/>
              <a:ext cx="663688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20" b="0" i="0" spc="400">
                  <a:solidFill>
                    <a:srgbClr val="050202"/>
                  </a:solidFill>
                  <a:latin typeface="AlibabaPuHuiTi-Heavy"/>
                  <a:ea typeface="AlibabaPuHuiTi-Heavy"/>
                </a:rPr>
                <a:t>十一</a:t>
              </a:r>
              <a:endParaRPr lang="zh-CN" altLang="en-US" sz="2120"/>
            </a:p>
          </p:txBody>
        </p:sp>
        <p:sp>
          <p:nvSpPr>
            <p:cNvPr id="10075" name="Object 10075"/>
            <p:cNvSpPr txBox="1"/>
            <p:nvPr/>
          </p:nvSpPr>
          <p:spPr>
            <a:xfrm>
              <a:off x="5619055" y="5695788"/>
              <a:ext cx="663688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20" b="0" i="0" spc="400">
                  <a:solidFill>
                    <a:srgbClr val="050202"/>
                  </a:solidFill>
                  <a:latin typeface="AlibabaPuHuiTi-Heavy"/>
                  <a:ea typeface="AlibabaPuHuiTi-Heavy"/>
                </a:rPr>
                <a:t>十二</a:t>
              </a:r>
              <a:endParaRPr lang="zh-CN" altLang="en-US" sz="2120"/>
            </a:p>
          </p:txBody>
        </p:sp>
        <p:sp>
          <p:nvSpPr>
            <p:cNvPr id="10076" name="Object 10076"/>
            <p:cNvSpPr txBox="1"/>
            <p:nvPr/>
          </p:nvSpPr>
          <p:spPr>
            <a:xfrm>
              <a:off x="7738742" y="5695788"/>
              <a:ext cx="663688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20" b="0" i="0" spc="400">
                  <a:solidFill>
                    <a:srgbClr val="050202"/>
                  </a:solidFill>
                  <a:latin typeface="AlibabaPuHuiTi-Heavy"/>
                  <a:ea typeface="AlibabaPuHuiTi-Heavy"/>
                </a:rPr>
                <a:t>十三</a:t>
              </a:r>
              <a:endParaRPr lang="zh-CN" altLang="en-US" sz="2120"/>
            </a:p>
          </p:txBody>
        </p:sp>
        <p:sp>
          <p:nvSpPr>
            <p:cNvPr id="10077" name="Object 10077"/>
            <p:cNvSpPr txBox="1"/>
            <p:nvPr/>
          </p:nvSpPr>
          <p:spPr>
            <a:xfrm>
              <a:off x="9754204" y="5695788"/>
              <a:ext cx="663688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20" b="0" i="0" spc="400">
                  <a:solidFill>
                    <a:srgbClr val="050202"/>
                  </a:solidFill>
                  <a:latin typeface="AlibabaPuHuiTi-Heavy"/>
                  <a:ea typeface="AlibabaPuHuiTi-Heavy"/>
                </a:rPr>
                <a:t>十四</a:t>
              </a:r>
              <a:endParaRPr lang="zh-CN" altLang="en-US" sz="2120"/>
            </a:p>
          </p:txBody>
        </p:sp>
        <p:sp>
          <p:nvSpPr>
            <p:cNvPr id="10078" name="Object 10078"/>
            <p:cNvSpPr txBox="1"/>
            <p:nvPr/>
          </p:nvSpPr>
          <p:spPr>
            <a:xfrm>
              <a:off x="11624192" y="5695788"/>
              <a:ext cx="981188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20" b="0" i="0" spc="400">
                  <a:solidFill>
                    <a:srgbClr val="050202"/>
                  </a:solidFill>
                  <a:latin typeface="AlibabaPuHuiTi-Heavy"/>
                  <a:ea typeface="AlibabaPuHuiTi-Heavy"/>
                </a:rPr>
                <a:t>中元节</a:t>
              </a:r>
              <a:endParaRPr lang="zh-CN" altLang="en-US" sz="2120"/>
            </a:p>
          </p:txBody>
        </p:sp>
        <p:sp>
          <p:nvSpPr>
            <p:cNvPr id="10079" name="Object 10079"/>
            <p:cNvSpPr txBox="1"/>
            <p:nvPr/>
          </p:nvSpPr>
          <p:spPr>
            <a:xfrm>
              <a:off x="13863413" y="5695788"/>
              <a:ext cx="663688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20" b="0" i="0" spc="400">
                  <a:solidFill>
                    <a:srgbClr val="050202"/>
                  </a:solidFill>
                  <a:latin typeface="AlibabaPuHuiTi-Heavy"/>
                  <a:ea typeface="AlibabaPuHuiTi-Heavy"/>
                </a:rPr>
                <a:t>白露</a:t>
              </a:r>
              <a:endParaRPr lang="zh-CN" altLang="en-US" sz="2120"/>
            </a:p>
          </p:txBody>
        </p:sp>
      </p:grpSp>
      <p:sp>
        <p:nvSpPr>
          <p:cNvPr id="10080" name="Object 10080"/>
          <p:cNvSpPr txBox="1"/>
          <p:nvPr/>
        </p:nvSpPr>
        <p:spPr>
          <a:xfrm>
            <a:off x="10229673" y="2731168"/>
            <a:ext cx="8839200" cy="10033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25000"/>
              </a:lnSpc>
            </a:pPr>
            <a:r>
              <a:rPr lang="zh-CN" sz="2570" b="0" i="1" u="sng">
                <a:solidFill>
                  <a:srgbClr val="000000"/>
                </a:solidFill>
                <a:latin typeface="SourceHanSansSC-Regular"/>
                <a:ea typeface="SourceHanSansSC-Regular"/>
              </a:rPr>
              <a:t>本月营销关键节：中元节、白露、教师节、秋分</a:t>
            </a:r>
            <a:endParaRPr lang="zh-CN" altLang="en-US" sz="2570"/>
          </a:p>
          <a:p>
            <a:pPr algn="l">
              <a:lnSpc>
                <a:spcPct val="125000"/>
              </a:lnSpc>
            </a:pPr>
            <a:r>
              <a:rPr lang="zh-CN" sz="2570" b="0" i="1" u="sng">
                <a:solidFill>
                  <a:srgbClr val="000000"/>
                </a:solidFill>
                <a:latin typeface="SourceHanSansSC-Regular"/>
                <a:ea typeface="SourceHanSansSC-Regular"/>
              </a:rPr>
              <a:t>营销关键词：安全、怀念、养生、感恩、秋收</a:t>
            </a:r>
            <a:endParaRPr lang="zh-CN" altLang="en-US" sz="2570"/>
          </a:p>
        </p:txBody>
      </p:sp>
      <p:pic>
        <p:nvPicPr>
          <p:cNvPr id="910081" name="image 100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9497" y="4213247"/>
            <a:ext cx="7862458" cy="8140885"/>
          </a:xfrm>
          <a:prstGeom prst="rect">
            <a:avLst/>
          </a:prstGeom>
        </p:spPr>
      </p:pic>
      <p:sp>
        <p:nvSpPr>
          <p:cNvPr id="10082" name="Object 10082"/>
          <p:cNvSpPr txBox="1"/>
          <p:nvPr/>
        </p:nvSpPr>
        <p:spPr>
          <a:xfrm>
            <a:off x="16617302" y="5265414"/>
            <a:ext cx="6781800" cy="41529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sz="3010" b="0" i="0">
                <a:solidFill>
                  <a:srgbClr val="000000"/>
                </a:solidFill>
                <a:latin typeface="SourceHanSansSC-Regular"/>
                <a:ea typeface="SourceHanSansSC-Regular"/>
              </a:rPr>
              <a:t>中元节：安全、勇气、守护、怀念</a:t>
            </a:r>
            <a:endParaRPr lang="zh-CN" altLang="en-US" sz="3010"/>
          </a:p>
          <a:p>
            <a:pPr algn="l">
              <a:lnSpc>
                <a:spcPct val="110000"/>
              </a:lnSpc>
            </a:pPr>
            <a:endParaRPr lang="zh-CN" altLang="en-US" sz="3010"/>
          </a:p>
          <a:p>
            <a:pPr algn="l">
              <a:lnSpc>
                <a:spcPct val="110000"/>
              </a:lnSpc>
            </a:pPr>
            <a:r>
              <a:rPr lang="zh-CN" sz="3010" b="0" i="0">
                <a:solidFill>
                  <a:srgbClr val="000000"/>
                </a:solidFill>
                <a:latin typeface="SourceHanSansSC-Regular"/>
                <a:ea typeface="SourceHanSansSC-Regular"/>
              </a:rPr>
              <a:t>白露：上新、养生、秋收、习俗、降温</a:t>
            </a:r>
            <a:endParaRPr lang="zh-CN" altLang="en-US" sz="3010"/>
          </a:p>
          <a:p>
            <a:pPr algn="l">
              <a:lnSpc>
                <a:spcPct val="110000"/>
              </a:lnSpc>
            </a:pPr>
            <a:endParaRPr lang="zh-CN" altLang="en-US" sz="3010"/>
          </a:p>
          <a:p>
            <a:pPr algn="l">
              <a:lnSpc>
                <a:spcPct val="110000"/>
              </a:lnSpc>
            </a:pPr>
            <a:r>
              <a:rPr lang="zh-CN" sz="3010" b="0" i="0">
                <a:solidFill>
                  <a:srgbClr val="000000"/>
                </a:solidFill>
                <a:latin typeface="SourceHanSansSC-Regular"/>
                <a:ea typeface="SourceHanSansSC-Regular"/>
              </a:rPr>
              <a:t>教师节：感恩、回忆、小时候、校园、辛勤园丁</a:t>
            </a:r>
            <a:endParaRPr lang="zh-CN" altLang="en-US" sz="3010"/>
          </a:p>
          <a:p>
            <a:pPr algn="l">
              <a:lnSpc>
                <a:spcPct val="110000"/>
              </a:lnSpc>
            </a:pPr>
            <a:endParaRPr lang="zh-CN" altLang="en-US" sz="3010"/>
          </a:p>
          <a:p>
            <a:pPr algn="l">
              <a:lnSpc>
                <a:spcPct val="110000"/>
              </a:lnSpc>
            </a:pPr>
            <a:r>
              <a:rPr lang="zh-CN" sz="3010" b="0" i="0">
                <a:solidFill>
                  <a:srgbClr val="000000"/>
                </a:solidFill>
                <a:latin typeface="SourceHanSansSC-Regular"/>
                <a:ea typeface="SourceHanSansSC-Regular"/>
              </a:rPr>
              <a:t>秋分：滋补、养生、秋收、习俗</a:t>
            </a:r>
            <a:endParaRPr lang="zh-CN" altLang="en-US" sz="3010"/>
          </a:p>
        </p:txBody>
      </p:sp>
      <p:pic>
        <p:nvPicPr>
          <p:cNvPr id="910083" name="image 1008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32868" y="1435434"/>
            <a:ext cx="2335716" cy="287086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3F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01" name="image 11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6329" y="2457522"/>
            <a:ext cx="14916837" cy="2807892"/>
          </a:xfrm>
          <a:prstGeom prst="rect">
            <a:avLst/>
          </a:prstGeom>
        </p:spPr>
      </p:pic>
      <p:sp>
        <p:nvSpPr>
          <p:cNvPr id="1102" name="Object 1102"/>
          <p:cNvSpPr txBox="1"/>
          <p:nvPr/>
        </p:nvSpPr>
        <p:spPr>
          <a:xfrm>
            <a:off x="806656" y="1441993"/>
            <a:ext cx="3158490" cy="3486785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sz="20600" b="0" i="0" spc="-300">
                <a:solidFill>
                  <a:srgbClr val="FFFFFF"/>
                </a:solidFill>
                <a:latin typeface="锐字逼格青春粗黑体简2.0" panose="02010604000000000000" charset="-122"/>
                <a:ea typeface="锐字逼格青春粗黑体简2.0" panose="02010604000000000000" charset="-122"/>
              </a:rPr>
              <a:t>10</a:t>
            </a:r>
            <a:endParaRPr lang="zh-CN" altLang="en-US" sz="20600" b="0" i="0" spc="-300">
              <a:solidFill>
                <a:srgbClr val="FFFFFF"/>
              </a:solidFill>
              <a:latin typeface="锐字逼格青春粗黑体简2.0" panose="02010604000000000000" charset="-122"/>
              <a:ea typeface="锐字逼格青春粗黑体简2.0" panose="02010604000000000000" charset="-122"/>
            </a:endParaRPr>
          </a:p>
        </p:txBody>
      </p:sp>
      <p:sp>
        <p:nvSpPr>
          <p:cNvPr id="1103" name="Object 1103"/>
          <p:cNvSpPr txBox="1"/>
          <p:nvPr/>
        </p:nvSpPr>
        <p:spPr>
          <a:xfrm>
            <a:off x="4134056" y="2943247"/>
            <a:ext cx="5767947" cy="1282700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sz="8290" b="0" i="0" spc="-100">
                <a:solidFill>
                  <a:srgbClr val="FFFFFF"/>
                </a:solidFill>
                <a:latin typeface="锐字逼格青春粗黑体简2.0" panose="02010604000000000000" charset="-122"/>
                <a:ea typeface="锐字逼格青春粗黑体简2.0" panose="02010604000000000000" charset="-122"/>
              </a:rPr>
              <a:t>OCTOBER</a:t>
            </a:r>
            <a:endParaRPr lang="zh-CN" altLang="en-US" sz="8290" b="0" i="0" spc="-100">
              <a:solidFill>
                <a:srgbClr val="FFFFFF"/>
              </a:solidFill>
              <a:latin typeface="锐字逼格青春粗黑体简2.0" panose="02010604000000000000" charset="-122"/>
              <a:ea typeface="锐字逼格青春粗黑体简2.0" panose="02010604000000000000" charset="-122"/>
            </a:endParaRPr>
          </a:p>
        </p:txBody>
      </p:sp>
      <p:grpSp>
        <p:nvGrpSpPr>
          <p:cNvPr id="1104" name="组合 1104"/>
          <p:cNvGrpSpPr/>
          <p:nvPr/>
        </p:nvGrpSpPr>
        <p:grpSpPr>
          <a:xfrm>
            <a:off x="576329" y="4213247"/>
            <a:ext cx="14818165" cy="8140885"/>
            <a:chOff x="576329" y="4213247"/>
            <a:chExt cx="14818165" cy="8140885"/>
          </a:xfrm>
        </p:grpSpPr>
        <p:pic>
          <p:nvPicPr>
            <p:cNvPr id="91105" name="image 110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6329" y="4213247"/>
              <a:ext cx="14818165" cy="8140885"/>
            </a:xfrm>
            <a:prstGeom prst="rect">
              <a:avLst/>
            </a:prstGeom>
          </p:spPr>
        </p:pic>
        <p:sp>
          <p:nvSpPr>
            <p:cNvPr id="1106" name="Object 1106"/>
            <p:cNvSpPr txBox="1"/>
            <p:nvPr/>
          </p:nvSpPr>
          <p:spPr>
            <a:xfrm>
              <a:off x="5779911" y="5052883"/>
              <a:ext cx="299876" cy="596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870" b="0" i="0" spc="-100">
                  <a:solidFill>
                    <a:srgbClr val="222323"/>
                  </a:solidFill>
                  <a:latin typeface="AlibabaPuHuiTi-Heavy"/>
                  <a:ea typeface="AlibabaPuHuiTi-Heavy"/>
                </a:rPr>
                <a:t>1</a:t>
              </a:r>
              <a:endParaRPr lang="zh-CN" altLang="en-US" sz="3870"/>
            </a:p>
          </p:txBody>
        </p:sp>
        <p:sp>
          <p:nvSpPr>
            <p:cNvPr id="1107" name="Object 1107"/>
            <p:cNvSpPr txBox="1"/>
            <p:nvPr/>
          </p:nvSpPr>
          <p:spPr>
            <a:xfrm>
              <a:off x="5432150" y="5579055"/>
              <a:ext cx="981192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10" b="0" i="0" spc="400">
                  <a:solidFill>
                    <a:srgbClr val="222323"/>
                  </a:solidFill>
                  <a:latin typeface="AlibabaPuHuiTi-Heavy"/>
                  <a:ea typeface="AlibabaPuHuiTi-Heavy"/>
                </a:rPr>
                <a:t>国庆节</a:t>
              </a:r>
              <a:endParaRPr lang="zh-CN" altLang="en-US" sz="2110"/>
            </a:p>
          </p:txBody>
        </p:sp>
        <p:sp>
          <p:nvSpPr>
            <p:cNvPr id="1108" name="Object 1108"/>
            <p:cNvSpPr txBox="1"/>
            <p:nvPr/>
          </p:nvSpPr>
          <p:spPr>
            <a:xfrm>
              <a:off x="7837710" y="5052883"/>
              <a:ext cx="299876" cy="596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870" b="0" i="0" spc="-100">
                  <a:solidFill>
                    <a:srgbClr val="222323"/>
                  </a:solidFill>
                  <a:latin typeface="AlibabaPuHuiTi-Heavy"/>
                  <a:ea typeface="AlibabaPuHuiTi-Heavy"/>
                </a:rPr>
                <a:t>2</a:t>
              </a:r>
              <a:endParaRPr lang="zh-CN" altLang="en-US" sz="3870"/>
            </a:p>
          </p:txBody>
        </p:sp>
        <p:sp>
          <p:nvSpPr>
            <p:cNvPr id="1109" name="Object 1109"/>
            <p:cNvSpPr txBox="1"/>
            <p:nvPr/>
          </p:nvSpPr>
          <p:spPr>
            <a:xfrm>
              <a:off x="7634180" y="5576076"/>
              <a:ext cx="650992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10" b="0" i="0" spc="400">
                  <a:solidFill>
                    <a:srgbClr val="222323"/>
                  </a:solidFill>
                  <a:latin typeface="AlibabaPuHuiTi-Heavy"/>
                  <a:ea typeface="AlibabaPuHuiTi-Heavy"/>
                </a:rPr>
                <a:t>十一</a:t>
              </a:r>
              <a:endParaRPr lang="zh-CN" altLang="en-US" sz="2110"/>
            </a:p>
          </p:txBody>
        </p:sp>
        <p:sp>
          <p:nvSpPr>
            <p:cNvPr id="11010" name="Object 11010"/>
            <p:cNvSpPr txBox="1"/>
            <p:nvPr/>
          </p:nvSpPr>
          <p:spPr>
            <a:xfrm>
              <a:off x="9866639" y="5054690"/>
              <a:ext cx="299876" cy="596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870" b="0" i="0" spc="-100">
                  <a:solidFill>
                    <a:srgbClr val="222323"/>
                  </a:solidFill>
                  <a:latin typeface="AlibabaPuHuiTi-Heavy"/>
                  <a:ea typeface="AlibabaPuHuiTi-Heavy"/>
                </a:rPr>
                <a:t>3</a:t>
              </a:r>
              <a:endParaRPr lang="zh-CN" altLang="en-US" sz="3870"/>
            </a:p>
          </p:txBody>
        </p:sp>
        <p:sp>
          <p:nvSpPr>
            <p:cNvPr id="11011" name="Object 11011"/>
            <p:cNvSpPr txBox="1"/>
            <p:nvPr/>
          </p:nvSpPr>
          <p:spPr>
            <a:xfrm>
              <a:off x="9694694" y="5576076"/>
              <a:ext cx="650992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10" b="0" i="0" spc="400">
                  <a:solidFill>
                    <a:srgbClr val="222323"/>
                  </a:solidFill>
                  <a:latin typeface="AlibabaPuHuiTi-Heavy"/>
                  <a:ea typeface="AlibabaPuHuiTi-Heavy"/>
                </a:rPr>
                <a:t>十二</a:t>
              </a:r>
              <a:endParaRPr lang="zh-CN" altLang="en-US" sz="2110"/>
            </a:p>
          </p:txBody>
        </p:sp>
        <p:sp>
          <p:nvSpPr>
            <p:cNvPr id="11012" name="Object 11012"/>
            <p:cNvSpPr txBox="1"/>
            <p:nvPr/>
          </p:nvSpPr>
          <p:spPr>
            <a:xfrm>
              <a:off x="11971569" y="5054690"/>
              <a:ext cx="299876" cy="596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870" b="0" i="0" spc="-100">
                  <a:solidFill>
                    <a:srgbClr val="BF1A25"/>
                  </a:solidFill>
                  <a:latin typeface="AlibabaPuHuiTi-Heavy"/>
                  <a:ea typeface="AlibabaPuHuiTi-Heavy"/>
                </a:rPr>
                <a:t>4</a:t>
              </a:r>
              <a:endParaRPr lang="zh-CN" altLang="en-US" sz="3870"/>
            </a:p>
          </p:txBody>
        </p:sp>
        <p:sp>
          <p:nvSpPr>
            <p:cNvPr id="11013" name="Object 11013"/>
            <p:cNvSpPr txBox="1"/>
            <p:nvPr/>
          </p:nvSpPr>
          <p:spPr>
            <a:xfrm>
              <a:off x="11788932" y="5576076"/>
              <a:ext cx="650992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10" b="0" i="0" spc="400">
                  <a:solidFill>
                    <a:srgbClr val="BF1A25"/>
                  </a:solidFill>
                  <a:latin typeface="AlibabaPuHuiTi-Heavy"/>
                  <a:ea typeface="AlibabaPuHuiTi-Heavy"/>
                </a:rPr>
                <a:t>十三</a:t>
              </a:r>
              <a:endParaRPr lang="zh-CN" altLang="en-US" sz="2110"/>
            </a:p>
          </p:txBody>
        </p:sp>
        <p:sp>
          <p:nvSpPr>
            <p:cNvPr id="11014" name="Object 11014"/>
            <p:cNvSpPr txBox="1"/>
            <p:nvPr/>
          </p:nvSpPr>
          <p:spPr>
            <a:xfrm>
              <a:off x="14052896" y="5052883"/>
              <a:ext cx="299876" cy="596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870" b="0" i="0" spc="-100">
                  <a:solidFill>
                    <a:srgbClr val="BF1A25"/>
                  </a:solidFill>
                  <a:latin typeface="AlibabaPuHuiTi-Heavy"/>
                  <a:ea typeface="AlibabaPuHuiTi-Heavy"/>
                </a:rPr>
                <a:t>5</a:t>
              </a:r>
              <a:endParaRPr lang="zh-CN" altLang="en-US" sz="3870"/>
            </a:p>
          </p:txBody>
        </p:sp>
        <p:sp>
          <p:nvSpPr>
            <p:cNvPr id="11015" name="Object 11015"/>
            <p:cNvSpPr txBox="1"/>
            <p:nvPr/>
          </p:nvSpPr>
          <p:spPr>
            <a:xfrm>
              <a:off x="13839329" y="5576076"/>
              <a:ext cx="650992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10" b="0" i="0" spc="400">
                  <a:solidFill>
                    <a:srgbClr val="BF1A25"/>
                  </a:solidFill>
                  <a:latin typeface="AlibabaPuHuiTi-Heavy"/>
                  <a:ea typeface="AlibabaPuHuiTi-Heavy"/>
                </a:rPr>
                <a:t>十四</a:t>
              </a:r>
              <a:endParaRPr lang="zh-CN" altLang="en-US" sz="2110"/>
            </a:p>
          </p:txBody>
        </p:sp>
        <p:sp>
          <p:nvSpPr>
            <p:cNvPr id="11016" name="Object 11016"/>
            <p:cNvSpPr txBox="1"/>
            <p:nvPr/>
          </p:nvSpPr>
          <p:spPr>
            <a:xfrm>
              <a:off x="3708460" y="6240942"/>
              <a:ext cx="299876" cy="596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870" b="0" i="0" spc="-100">
                  <a:solidFill>
                    <a:srgbClr val="060203"/>
                  </a:solidFill>
                  <a:latin typeface="AlibabaPuHuiTi-Heavy"/>
                  <a:ea typeface="AlibabaPuHuiTi-Heavy"/>
                </a:rPr>
                <a:t>7</a:t>
              </a:r>
              <a:endParaRPr lang="zh-CN" altLang="en-US" sz="3870"/>
            </a:p>
          </p:txBody>
        </p:sp>
        <p:sp>
          <p:nvSpPr>
            <p:cNvPr id="11017" name="Object 11017"/>
            <p:cNvSpPr txBox="1"/>
            <p:nvPr/>
          </p:nvSpPr>
          <p:spPr>
            <a:xfrm>
              <a:off x="3500204" y="6766939"/>
              <a:ext cx="650992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10" b="0" i="0" spc="400">
                  <a:solidFill>
                    <a:srgbClr val="060203"/>
                  </a:solidFill>
                  <a:latin typeface="AlibabaPuHuiTi-Heavy"/>
                  <a:ea typeface="AlibabaPuHuiTi-Heavy"/>
                </a:rPr>
                <a:t>十六</a:t>
              </a:r>
              <a:endParaRPr lang="zh-CN" altLang="en-US" sz="2110"/>
            </a:p>
          </p:txBody>
        </p:sp>
        <p:sp>
          <p:nvSpPr>
            <p:cNvPr id="11018" name="Object 11018"/>
            <p:cNvSpPr txBox="1"/>
            <p:nvPr/>
          </p:nvSpPr>
          <p:spPr>
            <a:xfrm>
              <a:off x="5771853" y="6239955"/>
              <a:ext cx="299876" cy="596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870" b="0" i="0" spc="-100">
                  <a:solidFill>
                    <a:srgbClr val="222323"/>
                  </a:solidFill>
                  <a:latin typeface="AlibabaPuHuiTi-Heavy"/>
                  <a:ea typeface="AlibabaPuHuiTi-Heavy"/>
                </a:rPr>
                <a:t>8</a:t>
              </a:r>
              <a:endParaRPr lang="zh-CN" altLang="en-US" sz="3870"/>
            </a:p>
          </p:txBody>
        </p:sp>
        <p:sp>
          <p:nvSpPr>
            <p:cNvPr id="11019" name="Object 11019"/>
            <p:cNvSpPr txBox="1"/>
            <p:nvPr/>
          </p:nvSpPr>
          <p:spPr>
            <a:xfrm>
              <a:off x="5583783" y="6766939"/>
              <a:ext cx="650992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10" b="0" i="0" spc="400">
                  <a:solidFill>
                    <a:srgbClr val="222323"/>
                  </a:solidFill>
                  <a:latin typeface="AlibabaPuHuiTi-Heavy"/>
                  <a:ea typeface="AlibabaPuHuiTi-Heavy"/>
                </a:rPr>
                <a:t>寒露</a:t>
              </a:r>
              <a:endParaRPr lang="zh-CN" altLang="en-US" sz="2110"/>
            </a:p>
          </p:txBody>
        </p:sp>
        <p:sp>
          <p:nvSpPr>
            <p:cNvPr id="11020" name="Object 11020"/>
            <p:cNvSpPr txBox="1"/>
            <p:nvPr/>
          </p:nvSpPr>
          <p:spPr>
            <a:xfrm>
              <a:off x="7880784" y="6239955"/>
              <a:ext cx="299876" cy="596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870" b="0" i="0" spc="-100">
                  <a:solidFill>
                    <a:srgbClr val="222323"/>
                  </a:solidFill>
                  <a:latin typeface="AlibabaPuHuiTi-Heavy"/>
                  <a:ea typeface="AlibabaPuHuiTi-Heavy"/>
                </a:rPr>
                <a:t>9</a:t>
              </a:r>
              <a:endParaRPr lang="zh-CN" altLang="en-US" sz="3870"/>
            </a:p>
          </p:txBody>
        </p:sp>
        <p:sp>
          <p:nvSpPr>
            <p:cNvPr id="11021" name="Object 11021"/>
            <p:cNvSpPr txBox="1"/>
            <p:nvPr/>
          </p:nvSpPr>
          <p:spPr>
            <a:xfrm>
              <a:off x="7637552" y="6764502"/>
              <a:ext cx="650992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10" b="0" i="0" spc="400">
                  <a:solidFill>
                    <a:srgbClr val="222323"/>
                  </a:solidFill>
                  <a:latin typeface="AlibabaPuHuiTi-Heavy"/>
                  <a:ea typeface="AlibabaPuHuiTi-Heavy"/>
                </a:rPr>
                <a:t>十八</a:t>
              </a:r>
              <a:endParaRPr lang="zh-CN" altLang="en-US" sz="2110"/>
            </a:p>
          </p:txBody>
        </p:sp>
        <p:sp>
          <p:nvSpPr>
            <p:cNvPr id="11022" name="Object 11022"/>
            <p:cNvSpPr txBox="1"/>
            <p:nvPr/>
          </p:nvSpPr>
          <p:spPr>
            <a:xfrm>
              <a:off x="9809292" y="6241762"/>
              <a:ext cx="591976" cy="6096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870" b="0" i="0" spc="-100">
                  <a:solidFill>
                    <a:srgbClr val="222323"/>
                  </a:solidFill>
                  <a:latin typeface="AlibabaPuHuiTi-Heavy"/>
                  <a:ea typeface="AlibabaPuHuiTi-Heavy"/>
                </a:rPr>
                <a:t>10</a:t>
              </a:r>
              <a:endParaRPr lang="zh-CN" altLang="en-US" sz="3870"/>
            </a:p>
          </p:txBody>
        </p:sp>
        <p:sp>
          <p:nvSpPr>
            <p:cNvPr id="11023" name="Object 11023"/>
            <p:cNvSpPr txBox="1"/>
            <p:nvPr/>
          </p:nvSpPr>
          <p:spPr>
            <a:xfrm>
              <a:off x="9719740" y="6766668"/>
              <a:ext cx="650992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10" b="0" i="0" spc="400">
                  <a:solidFill>
                    <a:srgbClr val="222323"/>
                  </a:solidFill>
                  <a:latin typeface="AlibabaPuHuiTi-Heavy"/>
                  <a:ea typeface="AlibabaPuHuiTi-Heavy"/>
                </a:rPr>
                <a:t>十九</a:t>
              </a:r>
              <a:endParaRPr lang="zh-CN" altLang="en-US" sz="2110"/>
            </a:p>
          </p:txBody>
        </p:sp>
        <p:sp>
          <p:nvSpPr>
            <p:cNvPr id="11024" name="Object 11024"/>
            <p:cNvSpPr txBox="1"/>
            <p:nvPr/>
          </p:nvSpPr>
          <p:spPr>
            <a:xfrm>
              <a:off x="11863790" y="6253444"/>
              <a:ext cx="591976" cy="6096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870" b="0" i="0" spc="-100">
                  <a:solidFill>
                    <a:srgbClr val="BF1A25"/>
                  </a:solidFill>
                  <a:latin typeface="AlibabaPuHuiTi-Heavy"/>
                  <a:ea typeface="AlibabaPuHuiTi-Heavy"/>
                </a:rPr>
                <a:t>11</a:t>
              </a:r>
              <a:endParaRPr lang="zh-CN" altLang="en-US" sz="3870"/>
            </a:p>
          </p:txBody>
        </p:sp>
        <p:sp>
          <p:nvSpPr>
            <p:cNvPr id="11025" name="Object 11025"/>
            <p:cNvSpPr txBox="1"/>
            <p:nvPr/>
          </p:nvSpPr>
          <p:spPr>
            <a:xfrm>
              <a:off x="11795677" y="6766127"/>
              <a:ext cx="650992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10" b="0" i="0" spc="400">
                  <a:solidFill>
                    <a:srgbClr val="BF1A25"/>
                  </a:solidFill>
                  <a:latin typeface="AlibabaPuHuiTi-Heavy"/>
                  <a:ea typeface="AlibabaPuHuiTi-Heavy"/>
                </a:rPr>
                <a:t>二十</a:t>
              </a:r>
              <a:endParaRPr lang="zh-CN" altLang="en-US" sz="2110"/>
            </a:p>
          </p:txBody>
        </p:sp>
        <p:sp>
          <p:nvSpPr>
            <p:cNvPr id="11026" name="Object 11026"/>
            <p:cNvSpPr txBox="1"/>
            <p:nvPr/>
          </p:nvSpPr>
          <p:spPr>
            <a:xfrm>
              <a:off x="13953505" y="6239955"/>
              <a:ext cx="591976" cy="6096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870" b="0" i="0" spc="-100">
                  <a:solidFill>
                    <a:srgbClr val="BF1A25"/>
                  </a:solidFill>
                  <a:latin typeface="AlibabaPuHuiTi-Heavy"/>
                  <a:ea typeface="AlibabaPuHuiTi-Heavy"/>
                </a:rPr>
                <a:t>12</a:t>
              </a:r>
              <a:endParaRPr lang="zh-CN" altLang="en-US" sz="3870"/>
            </a:p>
          </p:txBody>
        </p:sp>
        <p:sp>
          <p:nvSpPr>
            <p:cNvPr id="11027" name="Object 11027"/>
            <p:cNvSpPr txBox="1"/>
            <p:nvPr/>
          </p:nvSpPr>
          <p:spPr>
            <a:xfrm>
              <a:off x="13855502" y="6766127"/>
              <a:ext cx="650992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10" b="0" i="0" spc="400">
                  <a:solidFill>
                    <a:srgbClr val="BF1A25"/>
                  </a:solidFill>
                  <a:latin typeface="AlibabaPuHuiTi-Heavy"/>
                  <a:ea typeface="AlibabaPuHuiTi-Heavy"/>
                </a:rPr>
                <a:t>廿一</a:t>
              </a:r>
              <a:endParaRPr lang="zh-CN" altLang="en-US" sz="2110"/>
            </a:p>
          </p:txBody>
        </p:sp>
        <p:sp>
          <p:nvSpPr>
            <p:cNvPr id="11028" name="Object 11028"/>
            <p:cNvSpPr txBox="1"/>
            <p:nvPr/>
          </p:nvSpPr>
          <p:spPr>
            <a:xfrm>
              <a:off x="3612276" y="7435578"/>
              <a:ext cx="591976" cy="6096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870" b="0" i="0" spc="-100">
                  <a:solidFill>
                    <a:srgbClr val="060203"/>
                  </a:solidFill>
                  <a:latin typeface="AlibabaPuHuiTi-Heavy"/>
                  <a:ea typeface="AlibabaPuHuiTi-Heavy"/>
                </a:rPr>
                <a:t>14</a:t>
              </a:r>
              <a:endParaRPr lang="zh-CN" altLang="en-US" sz="3870"/>
            </a:p>
          </p:txBody>
        </p:sp>
        <p:sp>
          <p:nvSpPr>
            <p:cNvPr id="11029" name="Object 11029"/>
            <p:cNvSpPr txBox="1"/>
            <p:nvPr/>
          </p:nvSpPr>
          <p:spPr>
            <a:xfrm>
              <a:off x="3502345" y="7959943"/>
              <a:ext cx="650992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10" b="0" i="0" spc="400">
                  <a:solidFill>
                    <a:srgbClr val="060203"/>
                  </a:solidFill>
                  <a:latin typeface="AlibabaPuHuiTi-Heavy"/>
                  <a:ea typeface="AlibabaPuHuiTi-Heavy"/>
                </a:rPr>
                <a:t>廿三</a:t>
              </a:r>
              <a:endParaRPr lang="zh-CN" altLang="en-US" sz="2110"/>
            </a:p>
          </p:txBody>
        </p:sp>
        <p:sp>
          <p:nvSpPr>
            <p:cNvPr id="11030" name="Object 11030"/>
            <p:cNvSpPr txBox="1"/>
            <p:nvPr/>
          </p:nvSpPr>
          <p:spPr>
            <a:xfrm>
              <a:off x="5645151" y="7433771"/>
              <a:ext cx="591976" cy="6096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870" b="0" i="0" spc="-100">
                  <a:solidFill>
                    <a:srgbClr val="222323"/>
                  </a:solidFill>
                  <a:latin typeface="AlibabaPuHuiTi-Heavy"/>
                  <a:ea typeface="AlibabaPuHuiTi-Heavy"/>
                </a:rPr>
                <a:t>15</a:t>
              </a:r>
              <a:endParaRPr lang="zh-CN" altLang="en-US" sz="3870"/>
            </a:p>
          </p:txBody>
        </p:sp>
        <p:sp>
          <p:nvSpPr>
            <p:cNvPr id="11031" name="Object 11031"/>
            <p:cNvSpPr txBox="1"/>
            <p:nvPr/>
          </p:nvSpPr>
          <p:spPr>
            <a:xfrm>
              <a:off x="5566232" y="7959943"/>
              <a:ext cx="650992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10" b="0" i="0" spc="400">
                  <a:solidFill>
                    <a:srgbClr val="222323"/>
                  </a:solidFill>
                  <a:latin typeface="AlibabaPuHuiTi-Heavy"/>
                  <a:ea typeface="AlibabaPuHuiTi-Heavy"/>
                </a:rPr>
                <a:t>廿四</a:t>
              </a:r>
              <a:endParaRPr lang="zh-CN" altLang="en-US" sz="2110"/>
            </a:p>
          </p:txBody>
        </p:sp>
        <p:sp>
          <p:nvSpPr>
            <p:cNvPr id="11032" name="Object 11032"/>
            <p:cNvSpPr txBox="1"/>
            <p:nvPr/>
          </p:nvSpPr>
          <p:spPr>
            <a:xfrm>
              <a:off x="7752392" y="7435578"/>
              <a:ext cx="591976" cy="6096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870" b="0" i="0" spc="-100">
                  <a:solidFill>
                    <a:srgbClr val="222323"/>
                  </a:solidFill>
                  <a:latin typeface="AlibabaPuHuiTi-Heavy"/>
                  <a:ea typeface="AlibabaPuHuiTi-Heavy"/>
                </a:rPr>
                <a:t>16</a:t>
              </a:r>
              <a:endParaRPr lang="zh-CN" altLang="en-US" sz="3870"/>
            </a:p>
          </p:txBody>
        </p:sp>
        <p:sp>
          <p:nvSpPr>
            <p:cNvPr id="11033" name="Object 11033"/>
            <p:cNvSpPr txBox="1"/>
            <p:nvPr/>
          </p:nvSpPr>
          <p:spPr>
            <a:xfrm>
              <a:off x="7633491" y="7959943"/>
              <a:ext cx="650992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10" b="0" i="0" spc="400">
                  <a:solidFill>
                    <a:srgbClr val="222323"/>
                  </a:solidFill>
                  <a:latin typeface="AlibabaPuHuiTi-Heavy"/>
                  <a:ea typeface="AlibabaPuHuiTi-Heavy"/>
                </a:rPr>
                <a:t>廿五</a:t>
              </a:r>
              <a:endParaRPr lang="zh-CN" altLang="en-US" sz="2110"/>
            </a:p>
          </p:txBody>
        </p:sp>
        <p:sp>
          <p:nvSpPr>
            <p:cNvPr id="11034" name="Object 11034"/>
            <p:cNvSpPr txBox="1"/>
            <p:nvPr/>
          </p:nvSpPr>
          <p:spPr>
            <a:xfrm>
              <a:off x="9803276" y="7434759"/>
              <a:ext cx="591976" cy="6096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870" b="0" i="0" spc="-100">
                  <a:solidFill>
                    <a:srgbClr val="222323"/>
                  </a:solidFill>
                  <a:latin typeface="AlibabaPuHuiTi-Heavy"/>
                  <a:ea typeface="AlibabaPuHuiTi-Heavy"/>
                </a:rPr>
                <a:t>17</a:t>
              </a:r>
              <a:endParaRPr lang="zh-CN" altLang="en-US" sz="3870"/>
            </a:p>
          </p:txBody>
        </p:sp>
        <p:sp>
          <p:nvSpPr>
            <p:cNvPr id="11035" name="Object 11035"/>
            <p:cNvSpPr txBox="1"/>
            <p:nvPr/>
          </p:nvSpPr>
          <p:spPr>
            <a:xfrm>
              <a:off x="9727728" y="7959943"/>
              <a:ext cx="650992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10" b="0" i="0" spc="400">
                  <a:solidFill>
                    <a:srgbClr val="222323"/>
                  </a:solidFill>
                  <a:latin typeface="AlibabaPuHuiTi-Heavy"/>
                  <a:ea typeface="AlibabaPuHuiTi-Heavy"/>
                </a:rPr>
                <a:t>廿六</a:t>
              </a:r>
              <a:endParaRPr lang="zh-CN" altLang="en-US" sz="2110"/>
            </a:p>
          </p:txBody>
        </p:sp>
        <p:sp>
          <p:nvSpPr>
            <p:cNvPr id="11036" name="Object 11036"/>
            <p:cNvSpPr txBox="1"/>
            <p:nvPr/>
          </p:nvSpPr>
          <p:spPr>
            <a:xfrm>
              <a:off x="11863790" y="7433771"/>
              <a:ext cx="591976" cy="6096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870" b="0" i="0" spc="-100">
                  <a:solidFill>
                    <a:srgbClr val="BF1A25"/>
                  </a:solidFill>
                  <a:latin typeface="AlibabaPuHuiTi-Heavy"/>
                  <a:ea typeface="AlibabaPuHuiTi-Heavy"/>
                </a:rPr>
                <a:t>18</a:t>
              </a:r>
              <a:endParaRPr lang="zh-CN" altLang="en-US" sz="3870"/>
            </a:p>
          </p:txBody>
        </p:sp>
        <p:sp>
          <p:nvSpPr>
            <p:cNvPr id="11037" name="Object 11037"/>
            <p:cNvSpPr txBox="1"/>
            <p:nvPr/>
          </p:nvSpPr>
          <p:spPr>
            <a:xfrm>
              <a:off x="11788242" y="7960756"/>
              <a:ext cx="650992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10" b="0" i="0" spc="400">
                  <a:solidFill>
                    <a:srgbClr val="BF1A25"/>
                  </a:solidFill>
                  <a:latin typeface="AlibabaPuHuiTi-Heavy"/>
                  <a:ea typeface="AlibabaPuHuiTi-Heavy"/>
                </a:rPr>
                <a:t>廿七</a:t>
              </a:r>
              <a:endParaRPr lang="zh-CN" altLang="en-US" sz="2110"/>
            </a:p>
          </p:txBody>
        </p:sp>
        <p:sp>
          <p:nvSpPr>
            <p:cNvPr id="11038" name="Object 11038"/>
            <p:cNvSpPr txBox="1"/>
            <p:nvPr/>
          </p:nvSpPr>
          <p:spPr>
            <a:xfrm>
              <a:off x="13923054" y="7433771"/>
              <a:ext cx="591976" cy="6096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870" b="0" i="0" spc="-100">
                  <a:solidFill>
                    <a:srgbClr val="BF1A25"/>
                  </a:solidFill>
                  <a:latin typeface="AlibabaPuHuiTi-Heavy"/>
                  <a:ea typeface="AlibabaPuHuiTi-Heavy"/>
                </a:rPr>
                <a:t>19</a:t>
              </a:r>
              <a:endParaRPr lang="zh-CN" altLang="en-US" sz="3870"/>
            </a:p>
          </p:txBody>
        </p:sp>
        <p:sp>
          <p:nvSpPr>
            <p:cNvPr id="11039" name="Object 11039"/>
            <p:cNvSpPr txBox="1"/>
            <p:nvPr/>
          </p:nvSpPr>
          <p:spPr>
            <a:xfrm>
              <a:off x="13858873" y="7959943"/>
              <a:ext cx="650992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10" b="0" i="0" spc="400">
                  <a:solidFill>
                    <a:srgbClr val="BF1A25"/>
                  </a:solidFill>
                  <a:latin typeface="AlibabaPuHuiTi-Heavy"/>
                  <a:ea typeface="AlibabaPuHuiTi-Heavy"/>
                </a:rPr>
                <a:t>廿八</a:t>
              </a:r>
              <a:endParaRPr lang="zh-CN" altLang="en-US" sz="2110"/>
            </a:p>
          </p:txBody>
        </p:sp>
        <p:sp>
          <p:nvSpPr>
            <p:cNvPr id="11040" name="Object 11040"/>
            <p:cNvSpPr txBox="1"/>
            <p:nvPr/>
          </p:nvSpPr>
          <p:spPr>
            <a:xfrm>
              <a:off x="3560026" y="8614099"/>
              <a:ext cx="591976" cy="6096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870" b="0" i="0" spc="-100">
                  <a:solidFill>
                    <a:srgbClr val="060203"/>
                  </a:solidFill>
                  <a:latin typeface="AlibabaPuHuiTi-Heavy"/>
                  <a:ea typeface="AlibabaPuHuiTi-Heavy"/>
                </a:rPr>
                <a:t>21</a:t>
              </a:r>
              <a:endParaRPr lang="zh-CN" altLang="en-US" sz="3870"/>
            </a:p>
          </p:txBody>
        </p:sp>
        <p:sp>
          <p:nvSpPr>
            <p:cNvPr id="11041" name="Object 11041"/>
            <p:cNvSpPr txBox="1"/>
            <p:nvPr/>
          </p:nvSpPr>
          <p:spPr>
            <a:xfrm>
              <a:off x="3493311" y="9140271"/>
              <a:ext cx="650992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10" b="0" i="0" spc="400">
                  <a:solidFill>
                    <a:srgbClr val="060203"/>
                  </a:solidFill>
                  <a:latin typeface="AlibabaPuHuiTi-Heavy"/>
                  <a:ea typeface="AlibabaPuHuiTi-Heavy"/>
                </a:rPr>
                <a:t>初一</a:t>
              </a:r>
              <a:endParaRPr lang="zh-CN" altLang="en-US" sz="2110"/>
            </a:p>
          </p:txBody>
        </p:sp>
        <p:sp>
          <p:nvSpPr>
            <p:cNvPr id="11042" name="Object 11042"/>
            <p:cNvSpPr txBox="1"/>
            <p:nvPr/>
          </p:nvSpPr>
          <p:spPr>
            <a:xfrm>
              <a:off x="5619390" y="8614099"/>
              <a:ext cx="591976" cy="6096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870" b="0" i="0" spc="-100">
                  <a:solidFill>
                    <a:srgbClr val="222323"/>
                  </a:solidFill>
                  <a:latin typeface="AlibabaPuHuiTi-Heavy"/>
                  <a:ea typeface="AlibabaPuHuiTi-Heavy"/>
                </a:rPr>
                <a:t>22</a:t>
              </a:r>
              <a:endParaRPr lang="zh-CN" altLang="en-US" sz="3870"/>
            </a:p>
          </p:txBody>
        </p:sp>
        <p:sp>
          <p:nvSpPr>
            <p:cNvPr id="11043" name="Object 11043"/>
            <p:cNvSpPr txBox="1"/>
            <p:nvPr/>
          </p:nvSpPr>
          <p:spPr>
            <a:xfrm>
              <a:off x="5585531" y="9142166"/>
              <a:ext cx="650992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10" b="0" i="0" spc="400">
                  <a:solidFill>
                    <a:srgbClr val="222323"/>
                  </a:solidFill>
                  <a:latin typeface="AlibabaPuHuiTi-Heavy"/>
                  <a:ea typeface="AlibabaPuHuiTi-Heavy"/>
                </a:rPr>
                <a:t>初二</a:t>
              </a:r>
              <a:endParaRPr lang="zh-CN" altLang="en-US" sz="2110"/>
            </a:p>
          </p:txBody>
        </p:sp>
        <p:sp>
          <p:nvSpPr>
            <p:cNvPr id="11044" name="Object 11044"/>
            <p:cNvSpPr txBox="1"/>
            <p:nvPr/>
          </p:nvSpPr>
          <p:spPr>
            <a:xfrm>
              <a:off x="7717490" y="8614099"/>
              <a:ext cx="591976" cy="6096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870" b="0" i="0" spc="-100">
                  <a:solidFill>
                    <a:srgbClr val="222323"/>
                  </a:solidFill>
                  <a:latin typeface="AlibabaPuHuiTi-Heavy"/>
                  <a:ea typeface="AlibabaPuHuiTi-Heavy"/>
                </a:rPr>
                <a:t>23</a:t>
              </a:r>
              <a:endParaRPr lang="zh-CN" altLang="en-US" sz="3870"/>
            </a:p>
          </p:txBody>
        </p:sp>
        <p:sp>
          <p:nvSpPr>
            <p:cNvPr id="11045" name="Object 11045"/>
            <p:cNvSpPr txBox="1"/>
            <p:nvPr/>
          </p:nvSpPr>
          <p:spPr>
            <a:xfrm>
              <a:off x="7657368" y="9141083"/>
              <a:ext cx="650992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10" b="0" i="0" spc="400">
                  <a:solidFill>
                    <a:srgbClr val="222323"/>
                  </a:solidFill>
                  <a:latin typeface="AlibabaPuHuiTi-Heavy"/>
                  <a:ea typeface="AlibabaPuHuiTi-Heavy"/>
                </a:rPr>
                <a:t>初三</a:t>
              </a:r>
              <a:endParaRPr lang="zh-CN" altLang="en-US" sz="2110"/>
            </a:p>
          </p:txBody>
        </p:sp>
        <p:sp>
          <p:nvSpPr>
            <p:cNvPr id="11046" name="Object 11046"/>
            <p:cNvSpPr txBox="1"/>
            <p:nvPr/>
          </p:nvSpPr>
          <p:spPr>
            <a:xfrm>
              <a:off x="3563399" y="9780936"/>
              <a:ext cx="591976" cy="6096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870" b="0" i="0" spc="-100">
                  <a:solidFill>
                    <a:srgbClr val="060203"/>
                  </a:solidFill>
                  <a:latin typeface="AlibabaPuHuiTi-Heavy"/>
                  <a:ea typeface="AlibabaPuHuiTi-Heavy"/>
                </a:rPr>
                <a:t>28</a:t>
              </a:r>
              <a:endParaRPr lang="zh-CN" altLang="en-US" sz="3870"/>
            </a:p>
          </p:txBody>
        </p:sp>
        <p:sp>
          <p:nvSpPr>
            <p:cNvPr id="11047" name="Object 11047"/>
            <p:cNvSpPr txBox="1"/>
            <p:nvPr/>
          </p:nvSpPr>
          <p:spPr>
            <a:xfrm>
              <a:off x="3492499" y="10314665"/>
              <a:ext cx="650992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10" b="0" i="0" spc="400">
                  <a:solidFill>
                    <a:srgbClr val="060203"/>
                  </a:solidFill>
                  <a:latin typeface="AlibabaPuHuiTi-Heavy"/>
                  <a:ea typeface="AlibabaPuHuiTi-Heavy"/>
                </a:rPr>
                <a:t>初八</a:t>
              </a:r>
              <a:endParaRPr lang="zh-CN" altLang="en-US" sz="2110"/>
            </a:p>
          </p:txBody>
        </p:sp>
        <p:sp>
          <p:nvSpPr>
            <p:cNvPr id="11048" name="Object 11048"/>
            <p:cNvSpPr txBox="1"/>
            <p:nvPr/>
          </p:nvSpPr>
          <p:spPr>
            <a:xfrm>
              <a:off x="5664793" y="9780936"/>
              <a:ext cx="591976" cy="6096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870" b="0" i="0" spc="-100">
                  <a:solidFill>
                    <a:srgbClr val="222323"/>
                  </a:solidFill>
                  <a:latin typeface="AlibabaPuHuiTi-Heavy"/>
                  <a:ea typeface="AlibabaPuHuiTi-Heavy"/>
                </a:rPr>
                <a:t>29</a:t>
              </a:r>
              <a:endParaRPr lang="zh-CN" altLang="en-US" sz="3870"/>
            </a:p>
          </p:txBody>
        </p:sp>
        <p:sp>
          <p:nvSpPr>
            <p:cNvPr id="11049" name="Object 11049"/>
            <p:cNvSpPr txBox="1"/>
            <p:nvPr/>
          </p:nvSpPr>
          <p:spPr>
            <a:xfrm>
              <a:off x="5461959" y="10314665"/>
              <a:ext cx="981192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10" b="0" i="0" spc="400">
                  <a:solidFill>
                    <a:srgbClr val="222323"/>
                  </a:solidFill>
                  <a:latin typeface="AlibabaPuHuiTi-Heavy"/>
                  <a:ea typeface="AlibabaPuHuiTi-Heavy"/>
                </a:rPr>
                <a:t>重阳节</a:t>
              </a:r>
              <a:endParaRPr lang="zh-CN" altLang="en-US" sz="2110"/>
            </a:p>
          </p:txBody>
        </p:sp>
        <p:sp>
          <p:nvSpPr>
            <p:cNvPr id="11050" name="Object 11050"/>
            <p:cNvSpPr txBox="1"/>
            <p:nvPr/>
          </p:nvSpPr>
          <p:spPr>
            <a:xfrm>
              <a:off x="7758548" y="9780936"/>
              <a:ext cx="591976" cy="6096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870" b="0" i="0" spc="-100">
                  <a:solidFill>
                    <a:srgbClr val="222323"/>
                  </a:solidFill>
                  <a:latin typeface="AlibabaPuHuiTi-Heavy"/>
                  <a:ea typeface="AlibabaPuHuiTi-Heavy"/>
                </a:rPr>
                <a:t>30</a:t>
              </a:r>
              <a:endParaRPr lang="zh-CN" altLang="en-US" sz="3870"/>
            </a:p>
          </p:txBody>
        </p:sp>
        <p:sp>
          <p:nvSpPr>
            <p:cNvPr id="11051" name="Object 11051"/>
            <p:cNvSpPr txBox="1"/>
            <p:nvPr/>
          </p:nvSpPr>
          <p:spPr>
            <a:xfrm>
              <a:off x="7755108" y="10374472"/>
              <a:ext cx="650992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10" b="0" i="0" spc="400">
                  <a:solidFill>
                    <a:srgbClr val="222323"/>
                  </a:solidFill>
                  <a:latin typeface="AlibabaPuHuiTi-Heavy"/>
                  <a:ea typeface="AlibabaPuHuiTi-Heavy"/>
                </a:rPr>
                <a:t>初十</a:t>
              </a:r>
              <a:endParaRPr lang="zh-CN" altLang="en-US" sz="2110"/>
            </a:p>
          </p:txBody>
        </p:sp>
        <p:sp>
          <p:nvSpPr>
            <p:cNvPr id="11052" name="Object 11052"/>
            <p:cNvSpPr txBox="1"/>
            <p:nvPr/>
          </p:nvSpPr>
          <p:spPr>
            <a:xfrm>
              <a:off x="9762463" y="8614099"/>
              <a:ext cx="591976" cy="6096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870" b="0" i="0" spc="-100">
                  <a:solidFill>
                    <a:srgbClr val="222323"/>
                  </a:solidFill>
                  <a:latin typeface="AlibabaPuHuiTi-Heavy"/>
                  <a:ea typeface="AlibabaPuHuiTi-Heavy"/>
                </a:rPr>
                <a:t>24</a:t>
              </a:r>
              <a:endParaRPr lang="zh-CN" altLang="en-US" sz="3870"/>
            </a:p>
          </p:txBody>
        </p:sp>
        <p:sp>
          <p:nvSpPr>
            <p:cNvPr id="11053" name="Object 11053"/>
            <p:cNvSpPr txBox="1"/>
            <p:nvPr/>
          </p:nvSpPr>
          <p:spPr>
            <a:xfrm>
              <a:off x="9711137" y="9141083"/>
              <a:ext cx="650992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10" b="0" i="0" spc="400">
                  <a:solidFill>
                    <a:srgbClr val="222323"/>
                  </a:solidFill>
                  <a:latin typeface="AlibabaPuHuiTi-Heavy"/>
                  <a:ea typeface="AlibabaPuHuiTi-Heavy"/>
                </a:rPr>
                <a:t>初四</a:t>
              </a:r>
              <a:endParaRPr lang="zh-CN" altLang="en-US" sz="2110"/>
            </a:p>
          </p:txBody>
        </p:sp>
        <p:sp>
          <p:nvSpPr>
            <p:cNvPr id="11054" name="Object 11054"/>
            <p:cNvSpPr txBox="1"/>
            <p:nvPr/>
          </p:nvSpPr>
          <p:spPr>
            <a:xfrm>
              <a:off x="11835806" y="8614099"/>
              <a:ext cx="591976" cy="6096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870" b="0" i="0" spc="-100">
                  <a:solidFill>
                    <a:srgbClr val="BF1A25"/>
                  </a:solidFill>
                  <a:latin typeface="AlibabaPuHuiTi-Heavy"/>
                  <a:ea typeface="AlibabaPuHuiTi-Heavy"/>
                </a:rPr>
                <a:t>25</a:t>
              </a:r>
              <a:endParaRPr lang="zh-CN" altLang="en-US" sz="3870"/>
            </a:p>
          </p:txBody>
        </p:sp>
        <p:sp>
          <p:nvSpPr>
            <p:cNvPr id="11055" name="Object 11055"/>
            <p:cNvSpPr txBox="1"/>
            <p:nvPr/>
          </p:nvSpPr>
          <p:spPr>
            <a:xfrm>
              <a:off x="11788513" y="9141083"/>
              <a:ext cx="650992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10" b="0" i="0" spc="400">
                  <a:solidFill>
                    <a:srgbClr val="BF1A25"/>
                  </a:solidFill>
                  <a:latin typeface="AlibabaPuHuiTi-Heavy"/>
                  <a:ea typeface="AlibabaPuHuiTi-Heavy"/>
                </a:rPr>
                <a:t>初五</a:t>
              </a:r>
              <a:endParaRPr lang="zh-CN" altLang="en-US" sz="2110"/>
            </a:p>
          </p:txBody>
        </p:sp>
        <p:sp>
          <p:nvSpPr>
            <p:cNvPr id="11056" name="Object 11056"/>
            <p:cNvSpPr txBox="1"/>
            <p:nvPr/>
          </p:nvSpPr>
          <p:spPr>
            <a:xfrm>
              <a:off x="13949792" y="8614099"/>
              <a:ext cx="591976" cy="6096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870" b="0" i="0" spc="-100">
                  <a:solidFill>
                    <a:srgbClr val="BF1A25"/>
                  </a:solidFill>
                  <a:latin typeface="AlibabaPuHuiTi-Heavy"/>
                  <a:ea typeface="AlibabaPuHuiTi-Heavy"/>
                </a:rPr>
                <a:t>26</a:t>
              </a:r>
              <a:endParaRPr lang="zh-CN" altLang="en-US" sz="3870"/>
            </a:p>
          </p:txBody>
        </p:sp>
        <p:sp>
          <p:nvSpPr>
            <p:cNvPr id="11057" name="Object 11057"/>
            <p:cNvSpPr txBox="1"/>
            <p:nvPr/>
          </p:nvSpPr>
          <p:spPr>
            <a:xfrm>
              <a:off x="13859145" y="9141083"/>
              <a:ext cx="650992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10" b="0" i="0" spc="400">
                  <a:solidFill>
                    <a:srgbClr val="BF1A25"/>
                  </a:solidFill>
                  <a:latin typeface="AlibabaPuHuiTi-Heavy"/>
                  <a:ea typeface="AlibabaPuHuiTi-Heavy"/>
                </a:rPr>
                <a:t>初六</a:t>
              </a:r>
              <a:endParaRPr lang="zh-CN" altLang="en-US" sz="2110"/>
            </a:p>
          </p:txBody>
        </p:sp>
        <p:sp>
          <p:nvSpPr>
            <p:cNvPr id="11058" name="Object 11058"/>
            <p:cNvSpPr txBox="1"/>
            <p:nvPr/>
          </p:nvSpPr>
          <p:spPr>
            <a:xfrm>
              <a:off x="1656840" y="6241762"/>
              <a:ext cx="299876" cy="596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870" b="0" i="0" spc="-100">
                  <a:solidFill>
                    <a:srgbClr val="050202"/>
                  </a:solidFill>
                  <a:latin typeface="AlibabaPuHuiTi-Heavy"/>
                  <a:ea typeface="AlibabaPuHuiTi-Heavy"/>
                </a:rPr>
                <a:t>6</a:t>
              </a:r>
              <a:endParaRPr lang="zh-CN" altLang="en-US" sz="3870"/>
            </a:p>
          </p:txBody>
        </p:sp>
        <p:sp>
          <p:nvSpPr>
            <p:cNvPr id="11059" name="Object 11059"/>
            <p:cNvSpPr txBox="1"/>
            <p:nvPr/>
          </p:nvSpPr>
          <p:spPr>
            <a:xfrm>
              <a:off x="1284020" y="6763148"/>
              <a:ext cx="981192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10" b="0" i="0" spc="400">
                  <a:solidFill>
                    <a:srgbClr val="050202"/>
                  </a:solidFill>
                  <a:latin typeface="AlibabaPuHuiTi-Heavy"/>
                  <a:ea typeface="AlibabaPuHuiTi-Heavy"/>
                </a:rPr>
                <a:t>中秋节</a:t>
              </a:r>
              <a:endParaRPr lang="zh-CN" altLang="en-US" sz="2110"/>
            </a:p>
          </p:txBody>
        </p:sp>
        <p:sp>
          <p:nvSpPr>
            <p:cNvPr id="11060" name="Object 11060"/>
            <p:cNvSpPr txBox="1"/>
            <p:nvPr/>
          </p:nvSpPr>
          <p:spPr>
            <a:xfrm>
              <a:off x="1509974" y="7428834"/>
              <a:ext cx="591976" cy="6096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870" b="0" i="0" spc="-100">
                  <a:solidFill>
                    <a:srgbClr val="050202"/>
                  </a:solidFill>
                  <a:latin typeface="AlibabaPuHuiTi-Heavy"/>
                  <a:ea typeface="AlibabaPuHuiTi-Heavy"/>
                </a:rPr>
                <a:t>13</a:t>
              </a:r>
              <a:endParaRPr lang="zh-CN" altLang="en-US" sz="3870"/>
            </a:p>
          </p:txBody>
        </p:sp>
        <p:sp>
          <p:nvSpPr>
            <p:cNvPr id="11061" name="Object 11061"/>
            <p:cNvSpPr txBox="1"/>
            <p:nvPr/>
          </p:nvSpPr>
          <p:spPr>
            <a:xfrm>
              <a:off x="1445203" y="7953199"/>
              <a:ext cx="650992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10" b="0" i="0" spc="400">
                  <a:solidFill>
                    <a:srgbClr val="050202"/>
                  </a:solidFill>
                  <a:latin typeface="AlibabaPuHuiTi-Heavy"/>
                  <a:ea typeface="AlibabaPuHuiTi-Heavy"/>
                </a:rPr>
                <a:t>廿二</a:t>
              </a:r>
              <a:endParaRPr lang="zh-CN" altLang="en-US" sz="2110"/>
            </a:p>
          </p:txBody>
        </p:sp>
        <p:sp>
          <p:nvSpPr>
            <p:cNvPr id="11062" name="Object 11062"/>
            <p:cNvSpPr txBox="1"/>
            <p:nvPr/>
          </p:nvSpPr>
          <p:spPr>
            <a:xfrm>
              <a:off x="1525763" y="8620843"/>
              <a:ext cx="591976" cy="6096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870" b="0" i="0" spc="-100">
                  <a:solidFill>
                    <a:srgbClr val="050202"/>
                  </a:solidFill>
                  <a:latin typeface="AlibabaPuHuiTi-Heavy"/>
                  <a:ea typeface="AlibabaPuHuiTi-Heavy"/>
                </a:rPr>
                <a:t>20</a:t>
              </a:r>
              <a:endParaRPr lang="zh-CN" altLang="en-US" sz="3870"/>
            </a:p>
          </p:txBody>
        </p:sp>
        <p:sp>
          <p:nvSpPr>
            <p:cNvPr id="11063" name="Object 11063"/>
            <p:cNvSpPr txBox="1"/>
            <p:nvPr/>
          </p:nvSpPr>
          <p:spPr>
            <a:xfrm>
              <a:off x="1472182" y="9147015"/>
              <a:ext cx="650992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10" b="0" i="0" spc="400">
                  <a:solidFill>
                    <a:srgbClr val="050202"/>
                  </a:solidFill>
                  <a:latin typeface="AlibabaPuHuiTi-Heavy"/>
                  <a:ea typeface="AlibabaPuHuiTi-Heavy"/>
                </a:rPr>
                <a:t>廿九</a:t>
              </a:r>
              <a:endParaRPr lang="zh-CN" altLang="en-US" sz="2110"/>
            </a:p>
          </p:txBody>
        </p:sp>
        <p:sp>
          <p:nvSpPr>
            <p:cNvPr id="11064" name="Object 11064"/>
            <p:cNvSpPr txBox="1"/>
            <p:nvPr/>
          </p:nvSpPr>
          <p:spPr>
            <a:xfrm>
              <a:off x="1526491" y="9802158"/>
              <a:ext cx="591976" cy="6096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870" b="0" i="0" spc="-100">
                  <a:solidFill>
                    <a:srgbClr val="050202"/>
                  </a:solidFill>
                  <a:latin typeface="AlibabaPuHuiTi-Heavy"/>
                  <a:ea typeface="AlibabaPuHuiTi-Heavy"/>
                </a:rPr>
                <a:t>27</a:t>
              </a:r>
              <a:endParaRPr lang="zh-CN" altLang="en-US" sz="3870"/>
            </a:p>
          </p:txBody>
        </p:sp>
        <p:sp>
          <p:nvSpPr>
            <p:cNvPr id="11065" name="Object 11065"/>
            <p:cNvSpPr txBox="1"/>
            <p:nvPr/>
          </p:nvSpPr>
          <p:spPr>
            <a:xfrm>
              <a:off x="1482570" y="10328155"/>
              <a:ext cx="650992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10" b="0" i="0" spc="400">
                  <a:solidFill>
                    <a:srgbClr val="050202"/>
                  </a:solidFill>
                  <a:latin typeface="AlibabaPuHuiTi-Heavy"/>
                  <a:ea typeface="AlibabaPuHuiTi-Heavy"/>
                </a:rPr>
                <a:t>初七</a:t>
              </a:r>
              <a:endParaRPr lang="zh-CN" altLang="en-US" sz="2110"/>
            </a:p>
          </p:txBody>
        </p:sp>
        <p:sp>
          <p:nvSpPr>
            <p:cNvPr id="11066" name="Object 11066"/>
            <p:cNvSpPr txBox="1"/>
            <p:nvPr/>
          </p:nvSpPr>
          <p:spPr>
            <a:xfrm>
              <a:off x="13555911" y="4394750"/>
              <a:ext cx="784162" cy="4064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zh-CN" sz="2540" b="0" i="0" spc="-100">
                  <a:solidFill>
                    <a:srgbClr val="FFFFFF"/>
                  </a:solidFill>
                  <a:latin typeface="Reeji-CloudHeiChao-GB-Regular"/>
                  <a:ea typeface="Reeji-CloudHeiChao-GB-Regular"/>
                </a:rPr>
                <a:t>SUN</a:t>
              </a:r>
              <a:endParaRPr lang="zh-CN" altLang="en-US" sz="2540"/>
            </a:p>
          </p:txBody>
        </p:sp>
        <p:sp>
          <p:nvSpPr>
            <p:cNvPr id="11067" name="Object 11067"/>
            <p:cNvSpPr txBox="1"/>
            <p:nvPr/>
          </p:nvSpPr>
          <p:spPr>
            <a:xfrm>
              <a:off x="14457152" y="4414746"/>
              <a:ext cx="301832" cy="3683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zh-CN" sz="2320" b="0" i="0" spc="-100">
                  <a:solidFill>
                    <a:srgbClr val="FFFFFF"/>
                  </a:solidFill>
                  <a:latin typeface="Reeji-CloudHeiChao-GB-Regular"/>
                  <a:ea typeface="Reeji-CloudHeiChao-GB-Regular"/>
                </a:rPr>
                <a:t>日</a:t>
              </a:r>
              <a:endParaRPr lang="zh-CN" altLang="en-US" sz="2320"/>
            </a:p>
          </p:txBody>
        </p:sp>
        <p:sp>
          <p:nvSpPr>
            <p:cNvPr id="11068" name="Object 11068"/>
            <p:cNvSpPr txBox="1"/>
            <p:nvPr/>
          </p:nvSpPr>
          <p:spPr>
            <a:xfrm>
              <a:off x="1123899" y="4407224"/>
              <a:ext cx="860362" cy="3937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zh-CN" sz="2540" b="0" i="0" spc="-100">
                  <a:solidFill>
                    <a:srgbClr val="FFFFFF"/>
                  </a:solidFill>
                  <a:latin typeface="Reeji-CloudHeiChao-GB-Regular"/>
                  <a:ea typeface="Reeji-CloudHeiChao-GB-Regular"/>
                </a:rPr>
                <a:t>MON</a:t>
              </a:r>
              <a:endParaRPr lang="zh-CN" altLang="en-US" sz="2540"/>
            </a:p>
          </p:txBody>
        </p:sp>
        <p:sp>
          <p:nvSpPr>
            <p:cNvPr id="11069" name="Object 11069"/>
            <p:cNvSpPr txBox="1"/>
            <p:nvPr/>
          </p:nvSpPr>
          <p:spPr>
            <a:xfrm>
              <a:off x="2115128" y="4413634"/>
              <a:ext cx="301832" cy="3683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zh-CN" sz="2320" b="0" i="0" spc="-100">
                  <a:solidFill>
                    <a:srgbClr val="FFFFFF"/>
                  </a:solidFill>
                  <a:latin typeface="ReeJi-BigRuixain-BoldGBV1.0"/>
                  <a:ea typeface="ReeJi-BigRuixain-BoldGBV1.0"/>
                </a:rPr>
                <a:t>一</a:t>
              </a:r>
              <a:endParaRPr lang="zh-CN" altLang="en-US" sz="2320"/>
            </a:p>
          </p:txBody>
        </p:sp>
        <p:sp>
          <p:nvSpPr>
            <p:cNvPr id="11070" name="Object 11070"/>
            <p:cNvSpPr txBox="1"/>
            <p:nvPr/>
          </p:nvSpPr>
          <p:spPr>
            <a:xfrm>
              <a:off x="3170250" y="4393735"/>
              <a:ext cx="746062" cy="3937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zh-CN" sz="2540" b="0" i="0" spc="-100">
                  <a:solidFill>
                    <a:srgbClr val="FFFFFF"/>
                  </a:solidFill>
                  <a:latin typeface="Reeji-CloudHeiChao-GB-Regular"/>
                  <a:ea typeface="Reeji-CloudHeiChao-GB-Regular"/>
                </a:rPr>
                <a:t>TUE</a:t>
              </a:r>
              <a:endParaRPr lang="zh-CN" altLang="en-US" sz="2540"/>
            </a:p>
          </p:txBody>
        </p:sp>
        <p:sp>
          <p:nvSpPr>
            <p:cNvPr id="11071" name="Object 11071"/>
            <p:cNvSpPr txBox="1"/>
            <p:nvPr/>
          </p:nvSpPr>
          <p:spPr>
            <a:xfrm>
              <a:off x="4108521" y="4402679"/>
              <a:ext cx="301832" cy="3683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zh-CN" sz="2320" b="0" i="0" spc="-100">
                  <a:solidFill>
                    <a:srgbClr val="FFFFFF"/>
                  </a:solidFill>
                  <a:latin typeface="ReeJi-BigRuixain-BoldGBV1.0"/>
                  <a:ea typeface="ReeJi-BigRuixain-BoldGBV1.0"/>
                </a:rPr>
                <a:t>二</a:t>
              </a:r>
              <a:endParaRPr lang="zh-CN" altLang="en-US" sz="2320"/>
            </a:p>
          </p:txBody>
        </p:sp>
        <p:sp>
          <p:nvSpPr>
            <p:cNvPr id="11072" name="Object 11072"/>
            <p:cNvSpPr txBox="1"/>
            <p:nvPr/>
          </p:nvSpPr>
          <p:spPr>
            <a:xfrm>
              <a:off x="5309198" y="4393735"/>
              <a:ext cx="809562" cy="3937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zh-CN" sz="2540" b="0" i="0" spc="-100">
                  <a:solidFill>
                    <a:srgbClr val="FFFFFF"/>
                  </a:solidFill>
                  <a:latin typeface="Reeji-CloudHeiChao-GB-Regular"/>
                  <a:ea typeface="Reeji-CloudHeiChao-GB-Regular"/>
                </a:rPr>
                <a:t>WED</a:t>
              </a:r>
              <a:endParaRPr lang="zh-CN" altLang="en-US" sz="2540"/>
            </a:p>
          </p:txBody>
        </p:sp>
        <p:sp>
          <p:nvSpPr>
            <p:cNvPr id="11073" name="Object 11073"/>
            <p:cNvSpPr txBox="1"/>
            <p:nvPr/>
          </p:nvSpPr>
          <p:spPr>
            <a:xfrm>
              <a:off x="6237374" y="4405116"/>
              <a:ext cx="301832" cy="3683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zh-CN" sz="2320" b="0" i="0" spc="-100">
                  <a:solidFill>
                    <a:srgbClr val="FFFFFF"/>
                  </a:solidFill>
                  <a:latin typeface="ReeJi-BigRuixain-BoldGBV1.0"/>
                  <a:ea typeface="ReeJi-BigRuixain-BoldGBV1.0"/>
                </a:rPr>
                <a:t>三</a:t>
              </a:r>
              <a:endParaRPr lang="zh-CN" altLang="en-US" sz="2320"/>
            </a:p>
          </p:txBody>
        </p:sp>
        <p:sp>
          <p:nvSpPr>
            <p:cNvPr id="11074" name="Object 11074"/>
            <p:cNvSpPr txBox="1"/>
            <p:nvPr/>
          </p:nvSpPr>
          <p:spPr>
            <a:xfrm>
              <a:off x="7365470" y="4393735"/>
              <a:ext cx="784162" cy="4064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zh-CN" sz="2540" b="0" i="0" spc="-100">
                  <a:solidFill>
                    <a:srgbClr val="FFFFFF"/>
                  </a:solidFill>
                  <a:latin typeface="Reeji-CloudHeiChao-GB-Regular"/>
                  <a:ea typeface="Reeji-CloudHeiChao-GB-Regular"/>
                </a:rPr>
                <a:t>THU</a:t>
              </a:r>
              <a:endParaRPr lang="zh-CN" altLang="en-US" sz="2540"/>
            </a:p>
          </p:txBody>
        </p:sp>
        <p:sp>
          <p:nvSpPr>
            <p:cNvPr id="11075" name="Object 11075"/>
            <p:cNvSpPr txBox="1"/>
            <p:nvPr/>
          </p:nvSpPr>
          <p:spPr>
            <a:xfrm>
              <a:off x="8267987" y="4404364"/>
              <a:ext cx="301832" cy="3683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zh-CN" sz="2320" b="0" i="0" spc="-100">
                  <a:solidFill>
                    <a:srgbClr val="FFFFFF"/>
                  </a:solidFill>
                  <a:latin typeface="ReeJi-BigRuixain-BoldGBV1.0"/>
                  <a:ea typeface="ReeJi-BigRuixain-BoldGBV1.0"/>
                </a:rPr>
                <a:t>四</a:t>
              </a:r>
              <a:endParaRPr lang="zh-CN" altLang="en-US" sz="2320"/>
            </a:p>
          </p:txBody>
        </p:sp>
        <p:sp>
          <p:nvSpPr>
            <p:cNvPr id="11076" name="Object 11076"/>
            <p:cNvSpPr txBox="1"/>
            <p:nvPr/>
          </p:nvSpPr>
          <p:spPr>
            <a:xfrm>
              <a:off x="9469825" y="4393735"/>
              <a:ext cx="606362" cy="4064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zh-CN" sz="2540" b="0" i="0" spc="-100">
                  <a:solidFill>
                    <a:srgbClr val="FFFFFF"/>
                  </a:solidFill>
                  <a:latin typeface="Reeji-CloudHeiChao-GB-Regular"/>
                  <a:ea typeface="Reeji-CloudHeiChao-GB-Regular"/>
                </a:rPr>
                <a:t>FRI</a:t>
              </a:r>
              <a:endParaRPr lang="zh-CN" altLang="en-US" sz="2540"/>
            </a:p>
          </p:txBody>
        </p:sp>
        <p:sp>
          <p:nvSpPr>
            <p:cNvPr id="11077" name="Object 11077"/>
            <p:cNvSpPr txBox="1"/>
            <p:nvPr/>
          </p:nvSpPr>
          <p:spPr>
            <a:xfrm>
              <a:off x="10258348" y="4401479"/>
              <a:ext cx="301832" cy="3683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zh-CN" sz="2320" b="0" i="0" spc="-100">
                  <a:solidFill>
                    <a:srgbClr val="FFFFFF"/>
                  </a:solidFill>
                  <a:latin typeface="ReeJi-BigRuixain-BoldGBV1.0"/>
                  <a:ea typeface="ReeJi-BigRuixain-BoldGBV1.0"/>
                </a:rPr>
                <a:t>五</a:t>
              </a:r>
              <a:endParaRPr lang="zh-CN" altLang="en-US" sz="2320"/>
            </a:p>
          </p:txBody>
        </p:sp>
        <p:sp>
          <p:nvSpPr>
            <p:cNvPr id="11078" name="Object 11078"/>
            <p:cNvSpPr txBox="1"/>
            <p:nvPr/>
          </p:nvSpPr>
          <p:spPr>
            <a:xfrm>
              <a:off x="11451556" y="4394750"/>
              <a:ext cx="720662" cy="3937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zh-CN" sz="2540" b="0" i="0" spc="-100">
                  <a:solidFill>
                    <a:srgbClr val="FFFFFF"/>
                  </a:solidFill>
                  <a:latin typeface="Reeji-CloudHeiChao-GB-Regular"/>
                  <a:ea typeface="Reeji-CloudHeiChao-GB-Regular"/>
                </a:rPr>
                <a:t>SAT</a:t>
              </a:r>
              <a:endParaRPr lang="zh-CN" altLang="en-US" sz="2540"/>
            </a:p>
          </p:txBody>
        </p:sp>
        <p:sp>
          <p:nvSpPr>
            <p:cNvPr id="11079" name="Object 11079"/>
            <p:cNvSpPr txBox="1"/>
            <p:nvPr/>
          </p:nvSpPr>
          <p:spPr>
            <a:xfrm>
              <a:off x="12328980" y="4399508"/>
              <a:ext cx="301832" cy="3683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zh-CN" sz="2320" b="0" i="0" spc="-100">
                  <a:solidFill>
                    <a:srgbClr val="FFFFFF"/>
                  </a:solidFill>
                  <a:latin typeface="ReeJi-BigRuixain-BoldGBV1.0"/>
                  <a:ea typeface="ReeJi-BigRuixain-BoldGBV1.0"/>
                </a:rPr>
                <a:t>六</a:t>
              </a:r>
              <a:endParaRPr lang="zh-CN" altLang="en-US" sz="2320"/>
            </a:p>
          </p:txBody>
        </p:sp>
        <p:sp>
          <p:nvSpPr>
            <p:cNvPr id="11080" name="Object 11080"/>
            <p:cNvSpPr txBox="1"/>
            <p:nvPr/>
          </p:nvSpPr>
          <p:spPr>
            <a:xfrm>
              <a:off x="9762463" y="9780936"/>
              <a:ext cx="591976" cy="6096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870" b="0" i="0" spc="-100">
                  <a:solidFill>
                    <a:srgbClr val="222323"/>
                  </a:solidFill>
                  <a:latin typeface="AlibabaPuHuiTi-Heavy"/>
                  <a:ea typeface="AlibabaPuHuiTi-Heavy"/>
                </a:rPr>
                <a:t>31</a:t>
              </a:r>
              <a:endParaRPr lang="zh-CN" altLang="en-US" sz="3870"/>
            </a:p>
          </p:txBody>
        </p:sp>
        <p:sp>
          <p:nvSpPr>
            <p:cNvPr id="11081" name="Object 11081"/>
            <p:cNvSpPr txBox="1"/>
            <p:nvPr/>
          </p:nvSpPr>
          <p:spPr>
            <a:xfrm>
              <a:off x="9597150" y="10374472"/>
              <a:ext cx="981192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10" b="0" i="0" spc="400">
                  <a:solidFill>
                    <a:srgbClr val="222323"/>
                  </a:solidFill>
                  <a:latin typeface="AlibabaPuHuiTi-Heavy"/>
                  <a:ea typeface="AlibabaPuHuiTi-Heavy"/>
                </a:rPr>
                <a:t>万圣夜</a:t>
              </a:r>
              <a:endParaRPr lang="zh-CN" altLang="en-US" sz="2110"/>
            </a:p>
          </p:txBody>
        </p:sp>
      </p:grpSp>
      <p:sp>
        <p:nvSpPr>
          <p:cNvPr id="11082" name="Object 11082"/>
          <p:cNvSpPr txBox="1"/>
          <p:nvPr/>
        </p:nvSpPr>
        <p:spPr>
          <a:xfrm>
            <a:off x="10017198" y="2740047"/>
            <a:ext cx="8432800" cy="14859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25000"/>
              </a:lnSpc>
            </a:pPr>
            <a:r>
              <a:rPr lang="zh-CN" sz="2570" b="0" i="1" u="sng">
                <a:solidFill>
                  <a:srgbClr val="000000"/>
                </a:solidFill>
                <a:latin typeface="SourceHanSansSC-Regular"/>
                <a:ea typeface="SourceHanSansSC-Regular"/>
              </a:rPr>
              <a:t>本月营销关键节：国庆、中秋、寒露、重阳节、万圣夜</a:t>
            </a:r>
            <a:endParaRPr lang="zh-CN" altLang="en-US" sz="2570"/>
          </a:p>
          <a:p>
            <a:pPr algn="l">
              <a:lnSpc>
                <a:spcPct val="125000"/>
              </a:lnSpc>
            </a:pPr>
            <a:r>
              <a:rPr lang="zh-CN" sz="2570" b="0" i="1" u="sng">
                <a:solidFill>
                  <a:srgbClr val="000000"/>
                </a:solidFill>
                <a:latin typeface="SourceHanSansSC-Regular"/>
                <a:ea typeface="SourceHanSansSC-Regular"/>
              </a:rPr>
              <a:t>营销关键词：假期、出游、团聚、月饼、养生、登高、敬老、搞怪、南瓜</a:t>
            </a:r>
            <a:endParaRPr lang="zh-CN" altLang="en-US" sz="2570"/>
          </a:p>
        </p:txBody>
      </p:sp>
      <p:pic>
        <p:nvPicPr>
          <p:cNvPr id="911083" name="image 110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8316" y="1565539"/>
            <a:ext cx="2994759" cy="2902078"/>
          </a:xfrm>
          <a:prstGeom prst="rect">
            <a:avLst/>
          </a:prstGeom>
        </p:spPr>
      </p:pic>
      <p:pic>
        <p:nvPicPr>
          <p:cNvPr id="911084" name="image 110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69497" y="4213247"/>
            <a:ext cx="7862458" cy="8140885"/>
          </a:xfrm>
          <a:prstGeom prst="rect">
            <a:avLst/>
          </a:prstGeom>
        </p:spPr>
      </p:pic>
      <p:sp>
        <p:nvSpPr>
          <p:cNvPr id="11085" name="Object 11085"/>
          <p:cNvSpPr txBox="1"/>
          <p:nvPr/>
        </p:nvSpPr>
        <p:spPr>
          <a:xfrm>
            <a:off x="16617302" y="4841990"/>
            <a:ext cx="6781800" cy="68961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sz="3010" b="0" i="0">
                <a:solidFill>
                  <a:srgbClr val="000000"/>
                </a:solidFill>
                <a:latin typeface="SourceHanSansSC-Regular"/>
                <a:ea typeface="SourceHanSansSC-Regular"/>
              </a:rPr>
              <a:t>国庆节：国庆、假期、出游、长假、祝福</a:t>
            </a:r>
            <a:endParaRPr lang="zh-CN" altLang="en-US" sz="3010"/>
          </a:p>
          <a:p>
            <a:pPr algn="l">
              <a:lnSpc>
                <a:spcPct val="110000"/>
              </a:lnSpc>
            </a:pPr>
            <a:endParaRPr lang="zh-CN" altLang="en-US" sz="3010"/>
          </a:p>
          <a:p>
            <a:pPr algn="l">
              <a:lnSpc>
                <a:spcPct val="110000"/>
              </a:lnSpc>
            </a:pPr>
            <a:r>
              <a:rPr lang="zh-CN" sz="3010" b="0" i="0">
                <a:solidFill>
                  <a:srgbClr val="000000"/>
                </a:solidFill>
                <a:latin typeface="SourceHanSansSC-Regular"/>
                <a:ea typeface="SourceHanSansSC-Regular"/>
              </a:rPr>
              <a:t>中秋节：团圆、月饼、赏月、月亮、玉兔、思乡</a:t>
            </a:r>
            <a:endParaRPr lang="zh-CN" altLang="en-US" sz="3010"/>
          </a:p>
          <a:p>
            <a:pPr algn="l">
              <a:lnSpc>
                <a:spcPct val="110000"/>
              </a:lnSpc>
            </a:pPr>
            <a:endParaRPr lang="zh-CN" altLang="en-US" sz="3010"/>
          </a:p>
          <a:p>
            <a:pPr algn="l">
              <a:lnSpc>
                <a:spcPct val="110000"/>
              </a:lnSpc>
            </a:pPr>
            <a:r>
              <a:rPr lang="zh-CN" sz="3010" b="0" i="0">
                <a:solidFill>
                  <a:srgbClr val="000000"/>
                </a:solidFill>
                <a:latin typeface="SourceHanSansSC-Regular"/>
                <a:ea typeface="SourceHanSansSC-Regular"/>
              </a:rPr>
              <a:t>寒露：传统节气、养生、保暖、深秋、球意</a:t>
            </a:r>
            <a:endParaRPr lang="zh-CN" altLang="en-US" sz="3010"/>
          </a:p>
          <a:p>
            <a:pPr algn="l">
              <a:lnSpc>
                <a:spcPct val="110000"/>
              </a:lnSpc>
            </a:pPr>
            <a:endParaRPr lang="zh-CN" altLang="en-US" sz="3010"/>
          </a:p>
          <a:p>
            <a:pPr algn="l">
              <a:lnSpc>
                <a:spcPct val="110000"/>
              </a:lnSpc>
            </a:pPr>
            <a:r>
              <a:rPr lang="zh-CN" sz="3010" b="0" i="0">
                <a:solidFill>
                  <a:srgbClr val="000000"/>
                </a:solidFill>
                <a:latin typeface="SourceHanSansSC-Regular"/>
                <a:ea typeface="SourceHanSansSC-Regular"/>
              </a:rPr>
              <a:t>重阳节：团聚、敬老、登高、赏菊、传统</a:t>
            </a:r>
            <a:endParaRPr lang="zh-CN" altLang="en-US" sz="3010"/>
          </a:p>
          <a:p>
            <a:pPr algn="l">
              <a:lnSpc>
                <a:spcPct val="110000"/>
              </a:lnSpc>
            </a:pPr>
            <a:endParaRPr lang="zh-CN" altLang="en-US" sz="3010"/>
          </a:p>
          <a:p>
            <a:pPr algn="l">
              <a:lnSpc>
                <a:spcPct val="110000"/>
              </a:lnSpc>
            </a:pPr>
            <a:r>
              <a:rPr lang="zh-CN" sz="3010" b="0" i="0">
                <a:solidFill>
                  <a:srgbClr val="000000"/>
                </a:solidFill>
                <a:latin typeface="SourceHanSansSC-Regular"/>
                <a:ea typeface="SourceHanSansSC-Regular"/>
              </a:rPr>
              <a:t>万圣夜：搞怪、糖果、南瓜、惊悚、节日特色</a:t>
            </a:r>
            <a:endParaRPr lang="zh-CN" altLang="en-US" sz="301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96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201" name="image 12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6329" y="2457522"/>
            <a:ext cx="14916837" cy="2807892"/>
          </a:xfrm>
          <a:prstGeom prst="rect">
            <a:avLst/>
          </a:prstGeom>
        </p:spPr>
      </p:pic>
      <p:sp>
        <p:nvSpPr>
          <p:cNvPr id="1202" name="Object 1202"/>
          <p:cNvSpPr txBox="1"/>
          <p:nvPr/>
        </p:nvSpPr>
        <p:spPr>
          <a:xfrm>
            <a:off x="880120" y="1441993"/>
            <a:ext cx="2682566" cy="3149600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sz="20600" b="0" i="0" spc="-300">
                <a:solidFill>
                  <a:srgbClr val="FFFFFF"/>
                </a:solidFill>
                <a:latin typeface="锐字逼格青春粗黑体简2.0" panose="02010604000000000000" charset="-122"/>
                <a:ea typeface="锐字逼格青春粗黑体简2.0" panose="02010604000000000000" charset="-122"/>
              </a:rPr>
              <a:t>11</a:t>
            </a:r>
            <a:endParaRPr lang="zh-CN" altLang="en-US" sz="20600" b="0" i="0" spc="-300">
              <a:solidFill>
                <a:srgbClr val="FFFFFF"/>
              </a:solidFill>
              <a:latin typeface="锐字逼格青春粗黑体简2.0" panose="02010604000000000000" charset="-122"/>
              <a:ea typeface="锐字逼格青春粗黑体简2.0" panose="02010604000000000000" charset="-122"/>
            </a:endParaRPr>
          </a:p>
        </p:txBody>
      </p:sp>
      <p:sp>
        <p:nvSpPr>
          <p:cNvPr id="1203" name="Object 1203"/>
          <p:cNvSpPr txBox="1"/>
          <p:nvPr/>
        </p:nvSpPr>
        <p:spPr>
          <a:xfrm>
            <a:off x="3597920" y="2740047"/>
            <a:ext cx="6522720" cy="1402715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sz="8290" b="0" i="0" spc="-100">
                <a:solidFill>
                  <a:srgbClr val="FFFFFF"/>
                </a:solidFill>
                <a:latin typeface="锐字逼格青春粗黑体简2.0" panose="02010604000000000000" charset="-122"/>
                <a:ea typeface="锐字逼格青春粗黑体简2.0" panose="02010604000000000000" charset="-122"/>
              </a:rPr>
              <a:t>NOVEMBER</a:t>
            </a:r>
            <a:endParaRPr lang="zh-CN" altLang="en-US" sz="8290" b="0" i="0" spc="-100">
              <a:solidFill>
                <a:srgbClr val="FFFFFF"/>
              </a:solidFill>
              <a:latin typeface="锐字逼格青春粗黑体简2.0" panose="02010604000000000000" charset="-122"/>
              <a:ea typeface="锐字逼格青春粗黑体简2.0" panose="02010604000000000000" charset="-122"/>
            </a:endParaRPr>
          </a:p>
        </p:txBody>
      </p:sp>
      <p:grpSp>
        <p:nvGrpSpPr>
          <p:cNvPr id="1204" name="组合 1204"/>
          <p:cNvGrpSpPr/>
          <p:nvPr/>
        </p:nvGrpSpPr>
        <p:grpSpPr>
          <a:xfrm>
            <a:off x="576329" y="4213247"/>
            <a:ext cx="14809876" cy="8140037"/>
            <a:chOff x="576329" y="4213247"/>
            <a:chExt cx="14809876" cy="8140037"/>
          </a:xfrm>
        </p:grpSpPr>
        <p:grpSp>
          <p:nvGrpSpPr>
            <p:cNvPr id="1205" name="组合 1205"/>
            <p:cNvGrpSpPr/>
            <p:nvPr/>
          </p:nvGrpSpPr>
          <p:grpSpPr>
            <a:xfrm>
              <a:off x="576329" y="4213247"/>
              <a:ext cx="14809876" cy="8140037"/>
              <a:chOff x="576329" y="4213247"/>
              <a:chExt cx="14809876" cy="8140037"/>
            </a:xfrm>
          </p:grpSpPr>
          <p:pic>
            <p:nvPicPr>
              <p:cNvPr id="91206" name="image 120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76329" y="4213247"/>
                <a:ext cx="14809876" cy="8140037"/>
              </a:xfrm>
              <a:prstGeom prst="rect">
                <a:avLst/>
              </a:prstGeom>
            </p:spPr>
          </p:pic>
          <p:sp>
            <p:nvSpPr>
              <p:cNvPr id="1207" name="Object 1207"/>
              <p:cNvSpPr txBox="1"/>
              <p:nvPr/>
            </p:nvSpPr>
            <p:spPr>
              <a:xfrm>
                <a:off x="13554559" y="4485685"/>
                <a:ext cx="784162" cy="4064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530" b="0" i="0" spc="-100">
                    <a:solidFill>
                      <a:srgbClr val="FFFFFF"/>
                    </a:solidFill>
                    <a:latin typeface="Reeji-CloudHeiChao-GB-Regular"/>
                    <a:ea typeface="Reeji-CloudHeiChao-GB-Regular"/>
                  </a:rPr>
                  <a:t>SUN</a:t>
                </a:r>
                <a:endParaRPr lang="zh-CN" altLang="en-US" sz="2530"/>
              </a:p>
            </p:txBody>
          </p:sp>
          <p:sp>
            <p:nvSpPr>
              <p:cNvPr id="1208" name="Object 1208"/>
              <p:cNvSpPr txBox="1"/>
              <p:nvPr/>
            </p:nvSpPr>
            <p:spPr>
              <a:xfrm>
                <a:off x="14455705" y="4505678"/>
                <a:ext cx="301832" cy="368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310" b="0" i="0" spc="-100">
                    <a:solidFill>
                      <a:srgbClr val="FFFFFF"/>
                    </a:solidFill>
                    <a:latin typeface="Reeji-CloudHeiChao-GB-Regular"/>
                    <a:ea typeface="Reeji-CloudHeiChao-GB-Regular"/>
                  </a:rPr>
                  <a:t>日</a:t>
                </a:r>
                <a:endParaRPr lang="zh-CN" altLang="en-US" sz="2310"/>
              </a:p>
            </p:txBody>
          </p:sp>
          <p:sp>
            <p:nvSpPr>
              <p:cNvPr id="1209" name="Object 1209"/>
              <p:cNvSpPr txBox="1"/>
              <p:nvPr/>
            </p:nvSpPr>
            <p:spPr>
              <a:xfrm>
                <a:off x="1251979" y="4498157"/>
                <a:ext cx="847662" cy="4064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530" b="0" i="0" spc="-100">
                    <a:solidFill>
                      <a:srgbClr val="FFFFFF"/>
                    </a:solidFill>
                    <a:latin typeface="Reeji-CloudHeiChao-GB-Regular"/>
                    <a:ea typeface="Reeji-CloudHeiChao-GB-Regular"/>
                  </a:rPr>
                  <a:t>MON</a:t>
                </a:r>
                <a:endParaRPr lang="zh-CN" altLang="en-US" sz="2530"/>
              </a:p>
            </p:txBody>
          </p:sp>
          <p:sp>
            <p:nvSpPr>
              <p:cNvPr id="12010" name="Object 12010"/>
              <p:cNvSpPr txBox="1"/>
              <p:nvPr/>
            </p:nvSpPr>
            <p:spPr>
              <a:xfrm>
                <a:off x="2243104" y="4504566"/>
                <a:ext cx="301832" cy="368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310" b="0" i="0" spc="-100">
                    <a:solidFill>
                      <a:srgbClr val="FFFFFF"/>
                    </a:solidFill>
                    <a:latin typeface="ReeJi-BigRuixain-BoldGBV1.0"/>
                    <a:ea typeface="ReeJi-BigRuixain-BoldGBV1.0"/>
                  </a:rPr>
                  <a:t>一</a:t>
                </a:r>
                <a:endParaRPr lang="zh-CN" altLang="en-US" sz="2310"/>
              </a:p>
            </p:txBody>
          </p:sp>
          <p:sp>
            <p:nvSpPr>
              <p:cNvPr id="12011" name="Object 12011"/>
              <p:cNvSpPr txBox="1"/>
              <p:nvPr/>
            </p:nvSpPr>
            <p:spPr>
              <a:xfrm>
                <a:off x="3298116" y="4484669"/>
                <a:ext cx="746062" cy="4064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530" b="0" i="0" spc="-100">
                    <a:solidFill>
                      <a:srgbClr val="FFFFFF"/>
                    </a:solidFill>
                    <a:latin typeface="Reeji-CloudHeiChao-GB-Regular"/>
                    <a:ea typeface="Reeji-CloudHeiChao-GB-Regular"/>
                  </a:rPr>
                  <a:t>TUE</a:t>
                </a:r>
                <a:endParaRPr lang="zh-CN" altLang="en-US" sz="2530"/>
              </a:p>
            </p:txBody>
          </p:sp>
          <p:sp>
            <p:nvSpPr>
              <p:cNvPr id="12012" name="Object 12012"/>
              <p:cNvSpPr txBox="1"/>
              <p:nvPr/>
            </p:nvSpPr>
            <p:spPr>
              <a:xfrm>
                <a:off x="4236289" y="4493612"/>
                <a:ext cx="301832" cy="368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310" b="0" i="0" spc="-100">
                    <a:solidFill>
                      <a:srgbClr val="FFFFFF"/>
                    </a:solidFill>
                    <a:latin typeface="ReeJi-BigRuixain-BoldGBV1.0"/>
                    <a:ea typeface="ReeJi-BigRuixain-BoldGBV1.0"/>
                  </a:rPr>
                  <a:t>二</a:t>
                </a:r>
                <a:endParaRPr lang="zh-CN" altLang="en-US" sz="2310"/>
              </a:p>
            </p:txBody>
          </p:sp>
          <p:sp>
            <p:nvSpPr>
              <p:cNvPr id="12013" name="Object 12013"/>
              <p:cNvSpPr txBox="1"/>
              <p:nvPr/>
            </p:nvSpPr>
            <p:spPr>
              <a:xfrm>
                <a:off x="5436841" y="4484669"/>
                <a:ext cx="796862" cy="4064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530" b="0" i="0" spc="-100">
                    <a:solidFill>
                      <a:srgbClr val="FFFFFF"/>
                    </a:solidFill>
                    <a:latin typeface="Reeji-CloudHeiChao-GB-Regular"/>
                    <a:ea typeface="Reeji-CloudHeiChao-GB-Regular"/>
                  </a:rPr>
                  <a:t>WED</a:t>
                </a:r>
                <a:endParaRPr lang="zh-CN" altLang="en-US" sz="2530"/>
              </a:p>
            </p:txBody>
          </p:sp>
          <p:sp>
            <p:nvSpPr>
              <p:cNvPr id="12014" name="Object 12014"/>
              <p:cNvSpPr txBox="1"/>
              <p:nvPr/>
            </p:nvSpPr>
            <p:spPr>
              <a:xfrm>
                <a:off x="6364921" y="4496050"/>
                <a:ext cx="301832" cy="368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310" b="0" i="0" spc="-100">
                    <a:solidFill>
                      <a:srgbClr val="FFFFFF"/>
                    </a:solidFill>
                    <a:latin typeface="ReeJi-BigRuixain-BoldGBV1.0"/>
                    <a:ea typeface="ReeJi-BigRuixain-BoldGBV1.0"/>
                  </a:rPr>
                  <a:t>三</a:t>
                </a:r>
                <a:endParaRPr lang="zh-CN" altLang="en-US" sz="2310"/>
              </a:p>
            </p:txBody>
          </p:sp>
          <p:sp>
            <p:nvSpPr>
              <p:cNvPr id="12015" name="Object 12015"/>
              <p:cNvSpPr txBox="1"/>
              <p:nvPr/>
            </p:nvSpPr>
            <p:spPr>
              <a:xfrm>
                <a:off x="7492899" y="4484669"/>
                <a:ext cx="784162" cy="4064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530" b="0" i="0" spc="-100">
                    <a:solidFill>
                      <a:srgbClr val="FFFFFF"/>
                    </a:solidFill>
                    <a:latin typeface="Reeji-CloudHeiChao-GB-Regular"/>
                    <a:ea typeface="Reeji-CloudHeiChao-GB-Regular"/>
                  </a:rPr>
                  <a:t>THU</a:t>
                </a:r>
                <a:endParaRPr lang="zh-CN" altLang="en-US" sz="2530"/>
              </a:p>
            </p:txBody>
          </p:sp>
          <p:sp>
            <p:nvSpPr>
              <p:cNvPr id="12016" name="Object 12016"/>
              <p:cNvSpPr txBox="1"/>
              <p:nvPr/>
            </p:nvSpPr>
            <p:spPr>
              <a:xfrm>
                <a:off x="8395322" y="4495298"/>
                <a:ext cx="301832" cy="368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310" b="0" i="0" spc="-100">
                    <a:solidFill>
                      <a:srgbClr val="FFFFFF"/>
                    </a:solidFill>
                    <a:latin typeface="ReeJi-BigRuixain-BoldGBV1.0"/>
                    <a:ea typeface="ReeJi-BigRuixain-BoldGBV1.0"/>
                  </a:rPr>
                  <a:t>四</a:t>
                </a:r>
                <a:endParaRPr lang="zh-CN" altLang="en-US" sz="2310"/>
              </a:p>
            </p:txBody>
          </p:sp>
          <p:sp>
            <p:nvSpPr>
              <p:cNvPr id="12017" name="Object 12017"/>
              <p:cNvSpPr txBox="1"/>
              <p:nvPr/>
            </p:nvSpPr>
            <p:spPr>
              <a:xfrm>
                <a:off x="9597034" y="4484669"/>
                <a:ext cx="606362" cy="4064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530" b="0" i="0" spc="-100">
                    <a:solidFill>
                      <a:srgbClr val="FFFFFF"/>
                    </a:solidFill>
                    <a:latin typeface="Reeji-CloudHeiChao-GB-Regular"/>
                    <a:ea typeface="Reeji-CloudHeiChao-GB-Regular"/>
                  </a:rPr>
                  <a:t>FRI</a:t>
                </a:r>
                <a:endParaRPr lang="zh-CN" altLang="en-US" sz="2530"/>
              </a:p>
            </p:txBody>
          </p:sp>
          <p:sp>
            <p:nvSpPr>
              <p:cNvPr id="12018" name="Object 12018"/>
              <p:cNvSpPr txBox="1"/>
              <p:nvPr/>
            </p:nvSpPr>
            <p:spPr>
              <a:xfrm>
                <a:off x="10385476" y="4492413"/>
                <a:ext cx="301832" cy="368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310" b="0" i="0" spc="-100">
                    <a:solidFill>
                      <a:srgbClr val="FFFFFF"/>
                    </a:solidFill>
                    <a:latin typeface="ReeJi-BigRuixain-BoldGBV1.0"/>
                    <a:ea typeface="ReeJi-BigRuixain-BoldGBV1.0"/>
                  </a:rPr>
                  <a:t>五</a:t>
                </a:r>
                <a:endParaRPr lang="zh-CN" altLang="en-US" sz="2310"/>
              </a:p>
            </p:txBody>
          </p:sp>
          <p:sp>
            <p:nvSpPr>
              <p:cNvPr id="12019" name="Object 12019"/>
              <p:cNvSpPr txBox="1"/>
              <p:nvPr/>
            </p:nvSpPr>
            <p:spPr>
              <a:xfrm>
                <a:off x="11578559" y="4485685"/>
                <a:ext cx="720662" cy="4064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530" b="0" i="0" spc="-100">
                    <a:solidFill>
                      <a:srgbClr val="FFFFFF"/>
                    </a:solidFill>
                    <a:latin typeface="Reeji-CloudHeiChao-GB-Regular"/>
                    <a:ea typeface="Reeji-CloudHeiChao-GB-Regular"/>
                  </a:rPr>
                  <a:t>SAT</a:t>
                </a:r>
                <a:endParaRPr lang="zh-CN" altLang="en-US" sz="2530"/>
              </a:p>
            </p:txBody>
          </p:sp>
          <p:sp>
            <p:nvSpPr>
              <p:cNvPr id="12020" name="Object 12020"/>
              <p:cNvSpPr txBox="1"/>
              <p:nvPr/>
            </p:nvSpPr>
            <p:spPr>
              <a:xfrm>
                <a:off x="12455891" y="4490442"/>
                <a:ext cx="301832" cy="368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310" b="0" i="0" spc="-100">
                    <a:solidFill>
                      <a:srgbClr val="FFFFFF"/>
                    </a:solidFill>
                    <a:latin typeface="ReeJi-BigRuixain-BoldGBV1.0"/>
                    <a:ea typeface="ReeJi-BigRuixain-BoldGBV1.0"/>
                  </a:rPr>
                  <a:t>六</a:t>
                </a:r>
                <a:endParaRPr lang="zh-CN" altLang="en-US" sz="2310"/>
              </a:p>
            </p:txBody>
          </p:sp>
          <p:sp>
            <p:nvSpPr>
              <p:cNvPr id="12023" name="Object 12023"/>
              <p:cNvSpPr txBox="1"/>
              <p:nvPr/>
            </p:nvSpPr>
            <p:spPr>
              <a:xfrm>
                <a:off x="11946779" y="5143847"/>
                <a:ext cx="287176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50" b="0" i="0" spc="-1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1</a:t>
                </a:r>
                <a:endParaRPr lang="zh-CN" altLang="en-US" sz="3850"/>
              </a:p>
            </p:txBody>
          </p:sp>
          <p:sp>
            <p:nvSpPr>
              <p:cNvPr id="12024" name="Object 12024"/>
              <p:cNvSpPr txBox="1"/>
              <p:nvPr/>
            </p:nvSpPr>
            <p:spPr>
              <a:xfrm>
                <a:off x="11605675" y="5666949"/>
                <a:ext cx="968621" cy="3302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10" b="0" i="0" spc="4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万圣节</a:t>
                </a:r>
                <a:endParaRPr lang="zh-CN" altLang="en-US" sz="2110"/>
              </a:p>
            </p:txBody>
          </p:sp>
          <p:sp>
            <p:nvSpPr>
              <p:cNvPr id="12025" name="Object 12025"/>
              <p:cNvSpPr txBox="1"/>
              <p:nvPr/>
            </p:nvSpPr>
            <p:spPr>
              <a:xfrm>
                <a:off x="14024595" y="5143847"/>
                <a:ext cx="287176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50" b="0" i="0" spc="-1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2</a:t>
                </a:r>
                <a:endParaRPr lang="zh-CN" altLang="en-US" sz="3850"/>
              </a:p>
            </p:txBody>
          </p:sp>
          <p:sp>
            <p:nvSpPr>
              <p:cNvPr id="12026" name="Object 12026"/>
              <p:cNvSpPr txBox="1"/>
              <p:nvPr/>
            </p:nvSpPr>
            <p:spPr>
              <a:xfrm>
                <a:off x="13824458" y="5666949"/>
                <a:ext cx="663821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10" b="0" i="0" spc="4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十三</a:t>
                </a:r>
                <a:endParaRPr lang="zh-CN" altLang="en-US" sz="2110"/>
              </a:p>
            </p:txBody>
          </p:sp>
          <p:sp>
            <p:nvSpPr>
              <p:cNvPr id="12027" name="Object 12027"/>
              <p:cNvSpPr txBox="1"/>
              <p:nvPr/>
            </p:nvSpPr>
            <p:spPr>
              <a:xfrm>
                <a:off x="3671860" y="6332601"/>
                <a:ext cx="287176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5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4</a:t>
                </a:r>
                <a:endParaRPr lang="zh-CN" altLang="en-US" sz="3850"/>
              </a:p>
            </p:txBody>
          </p:sp>
          <p:sp>
            <p:nvSpPr>
              <p:cNvPr id="12028" name="Object 12028"/>
              <p:cNvSpPr txBox="1"/>
              <p:nvPr/>
            </p:nvSpPr>
            <p:spPr>
              <a:xfrm>
                <a:off x="3458894" y="6853897"/>
                <a:ext cx="663821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1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十五</a:t>
                </a:r>
                <a:endParaRPr lang="zh-CN" altLang="en-US" sz="2110"/>
              </a:p>
            </p:txBody>
          </p:sp>
          <p:sp>
            <p:nvSpPr>
              <p:cNvPr id="12029" name="Object 12029"/>
              <p:cNvSpPr txBox="1"/>
              <p:nvPr/>
            </p:nvSpPr>
            <p:spPr>
              <a:xfrm>
                <a:off x="5746226" y="6330796"/>
                <a:ext cx="287176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5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5</a:t>
                </a:r>
                <a:endParaRPr lang="zh-CN" altLang="en-US" sz="3850"/>
              </a:p>
            </p:txBody>
          </p:sp>
          <p:sp>
            <p:nvSpPr>
              <p:cNvPr id="12030" name="Object 12030"/>
              <p:cNvSpPr txBox="1"/>
              <p:nvPr/>
            </p:nvSpPr>
            <p:spPr>
              <a:xfrm>
                <a:off x="5563029" y="6853897"/>
                <a:ext cx="663821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1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十六</a:t>
                </a:r>
                <a:endParaRPr lang="zh-CN" altLang="en-US" sz="2110"/>
              </a:p>
            </p:txBody>
          </p:sp>
          <p:sp>
            <p:nvSpPr>
              <p:cNvPr id="12031" name="Object 12031"/>
              <p:cNvSpPr txBox="1"/>
              <p:nvPr/>
            </p:nvSpPr>
            <p:spPr>
              <a:xfrm>
                <a:off x="7851114" y="6332601"/>
                <a:ext cx="287176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5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6</a:t>
                </a:r>
                <a:endParaRPr lang="zh-CN" altLang="en-US" sz="3850"/>
              </a:p>
            </p:txBody>
          </p:sp>
          <p:sp>
            <p:nvSpPr>
              <p:cNvPr id="12032" name="Object 12032"/>
              <p:cNvSpPr txBox="1"/>
              <p:nvPr/>
            </p:nvSpPr>
            <p:spPr>
              <a:xfrm>
                <a:off x="7613335" y="6858502"/>
                <a:ext cx="663821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1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十七</a:t>
                </a:r>
                <a:endParaRPr lang="zh-CN" altLang="en-US" sz="2110"/>
              </a:p>
            </p:txBody>
          </p:sp>
          <p:sp>
            <p:nvSpPr>
              <p:cNvPr id="12033" name="Object 12033"/>
              <p:cNvSpPr txBox="1"/>
              <p:nvPr/>
            </p:nvSpPr>
            <p:spPr>
              <a:xfrm>
                <a:off x="9882287" y="6331783"/>
                <a:ext cx="287176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5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7</a:t>
                </a:r>
                <a:endParaRPr lang="zh-CN" altLang="en-US" sz="3850"/>
              </a:p>
            </p:txBody>
          </p:sp>
          <p:sp>
            <p:nvSpPr>
              <p:cNvPr id="12034" name="Object 12034"/>
              <p:cNvSpPr txBox="1"/>
              <p:nvPr/>
            </p:nvSpPr>
            <p:spPr>
              <a:xfrm>
                <a:off x="9700031" y="6858231"/>
                <a:ext cx="663821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1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立冬</a:t>
                </a:r>
                <a:endParaRPr lang="zh-CN" altLang="en-US" sz="2110"/>
              </a:p>
            </p:txBody>
          </p:sp>
          <p:sp>
            <p:nvSpPr>
              <p:cNvPr id="12035" name="Object 12035"/>
              <p:cNvSpPr txBox="1"/>
              <p:nvPr/>
            </p:nvSpPr>
            <p:spPr>
              <a:xfrm>
                <a:off x="11958953" y="6330796"/>
                <a:ext cx="287176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50" b="0" i="0" spc="-1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8</a:t>
                </a:r>
                <a:endParaRPr lang="zh-CN" altLang="en-US" sz="3850"/>
              </a:p>
            </p:txBody>
          </p:sp>
          <p:sp>
            <p:nvSpPr>
              <p:cNvPr id="12036" name="Object 12036"/>
              <p:cNvSpPr txBox="1"/>
              <p:nvPr/>
            </p:nvSpPr>
            <p:spPr>
              <a:xfrm>
                <a:off x="11612419" y="6856876"/>
                <a:ext cx="968621" cy="3302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10" b="0" i="0" spc="4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记者节</a:t>
                </a:r>
                <a:endParaRPr lang="zh-CN" altLang="en-US" sz="2110"/>
              </a:p>
            </p:txBody>
          </p:sp>
          <p:sp>
            <p:nvSpPr>
              <p:cNvPr id="12037" name="Object 12037"/>
              <p:cNvSpPr txBox="1"/>
              <p:nvPr/>
            </p:nvSpPr>
            <p:spPr>
              <a:xfrm>
                <a:off x="14081151" y="6330796"/>
                <a:ext cx="287176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50" b="0" i="0" spc="-1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9</a:t>
                </a:r>
                <a:endParaRPr lang="zh-CN" altLang="en-US" sz="3850"/>
              </a:p>
            </p:txBody>
          </p:sp>
          <p:sp>
            <p:nvSpPr>
              <p:cNvPr id="12038" name="Object 12038"/>
              <p:cNvSpPr txBox="1"/>
              <p:nvPr/>
            </p:nvSpPr>
            <p:spPr>
              <a:xfrm>
                <a:off x="13837946" y="6856876"/>
                <a:ext cx="663821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10" b="0" i="0" spc="4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二十</a:t>
                </a:r>
                <a:endParaRPr lang="zh-CN" altLang="en-US" sz="2110"/>
              </a:p>
            </p:txBody>
          </p:sp>
          <p:sp>
            <p:nvSpPr>
              <p:cNvPr id="12039" name="Object 12039"/>
              <p:cNvSpPr txBox="1"/>
              <p:nvPr/>
            </p:nvSpPr>
            <p:spPr>
              <a:xfrm>
                <a:off x="3543860" y="7524488"/>
                <a:ext cx="579276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5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11</a:t>
                </a:r>
                <a:endParaRPr lang="zh-CN" altLang="en-US" sz="3850"/>
              </a:p>
            </p:txBody>
          </p:sp>
          <p:sp>
            <p:nvSpPr>
              <p:cNvPr id="12040" name="Object 12040"/>
              <p:cNvSpPr txBox="1"/>
              <p:nvPr/>
            </p:nvSpPr>
            <p:spPr>
              <a:xfrm>
                <a:off x="3458204" y="8050569"/>
                <a:ext cx="663821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1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廿二</a:t>
                </a:r>
                <a:endParaRPr lang="zh-CN" altLang="en-US" sz="2110"/>
              </a:p>
            </p:txBody>
          </p:sp>
          <p:sp>
            <p:nvSpPr>
              <p:cNvPr id="12041" name="Object 12041"/>
              <p:cNvSpPr txBox="1"/>
              <p:nvPr/>
            </p:nvSpPr>
            <p:spPr>
              <a:xfrm>
                <a:off x="5650217" y="7524488"/>
                <a:ext cx="579276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5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12</a:t>
                </a:r>
                <a:endParaRPr lang="zh-CN" altLang="en-US" sz="3850"/>
              </a:p>
            </p:txBody>
          </p:sp>
          <p:sp>
            <p:nvSpPr>
              <p:cNvPr id="12042" name="Object 12042"/>
              <p:cNvSpPr txBox="1"/>
              <p:nvPr/>
            </p:nvSpPr>
            <p:spPr>
              <a:xfrm>
                <a:off x="5555596" y="8050569"/>
                <a:ext cx="663821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1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廿三</a:t>
                </a:r>
                <a:endParaRPr lang="zh-CN" altLang="en-US" sz="2110"/>
              </a:p>
            </p:txBody>
          </p:sp>
          <p:sp>
            <p:nvSpPr>
              <p:cNvPr id="12043" name="Object 12043"/>
              <p:cNvSpPr txBox="1"/>
              <p:nvPr/>
            </p:nvSpPr>
            <p:spPr>
              <a:xfrm>
                <a:off x="7700890" y="7526293"/>
                <a:ext cx="579276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5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13</a:t>
                </a:r>
                <a:endParaRPr lang="zh-CN" altLang="en-US" sz="3850"/>
              </a:p>
            </p:txBody>
          </p:sp>
          <p:sp>
            <p:nvSpPr>
              <p:cNvPr id="12044" name="Object 12044"/>
              <p:cNvSpPr txBox="1"/>
              <p:nvPr/>
            </p:nvSpPr>
            <p:spPr>
              <a:xfrm>
                <a:off x="7629383" y="8050569"/>
                <a:ext cx="663821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1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廿四</a:t>
                </a:r>
                <a:endParaRPr lang="zh-CN" altLang="en-US" sz="2110"/>
              </a:p>
            </p:txBody>
          </p:sp>
          <p:sp>
            <p:nvSpPr>
              <p:cNvPr id="12045" name="Object 12045"/>
              <p:cNvSpPr txBox="1"/>
              <p:nvPr/>
            </p:nvSpPr>
            <p:spPr>
              <a:xfrm>
                <a:off x="9786114" y="7526293"/>
                <a:ext cx="579276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5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14</a:t>
                </a:r>
                <a:endParaRPr lang="zh-CN" altLang="en-US" sz="3850"/>
              </a:p>
            </p:txBody>
          </p:sp>
          <p:sp>
            <p:nvSpPr>
              <p:cNvPr id="12046" name="Object 12046"/>
              <p:cNvSpPr txBox="1"/>
              <p:nvPr/>
            </p:nvSpPr>
            <p:spPr>
              <a:xfrm>
                <a:off x="9707317" y="8051110"/>
                <a:ext cx="663821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1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廿五</a:t>
                </a:r>
                <a:endParaRPr lang="zh-CN" altLang="en-US" sz="2110"/>
              </a:p>
            </p:txBody>
          </p:sp>
          <p:sp>
            <p:nvSpPr>
              <p:cNvPr id="12047" name="Object 12047"/>
              <p:cNvSpPr txBox="1"/>
              <p:nvPr/>
            </p:nvSpPr>
            <p:spPr>
              <a:xfrm>
                <a:off x="11839009" y="7524488"/>
                <a:ext cx="579276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50" b="0" i="0" spc="-1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15</a:t>
                </a:r>
                <a:endParaRPr lang="zh-CN" altLang="en-US" sz="3850"/>
              </a:p>
            </p:txBody>
          </p:sp>
          <p:sp>
            <p:nvSpPr>
              <p:cNvPr id="12048" name="Object 12048"/>
              <p:cNvSpPr txBox="1"/>
              <p:nvPr/>
            </p:nvSpPr>
            <p:spPr>
              <a:xfrm>
                <a:off x="11766842" y="8050569"/>
                <a:ext cx="663821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10" b="0" i="0" spc="4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廿六</a:t>
                </a:r>
                <a:endParaRPr lang="zh-CN" altLang="en-US" sz="2110"/>
              </a:p>
            </p:txBody>
          </p:sp>
          <p:sp>
            <p:nvSpPr>
              <p:cNvPr id="12049" name="Object 12049"/>
              <p:cNvSpPr txBox="1"/>
              <p:nvPr/>
            </p:nvSpPr>
            <p:spPr>
              <a:xfrm>
                <a:off x="13952775" y="7526293"/>
                <a:ext cx="579276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50" b="0" i="0" spc="-1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16</a:t>
                </a:r>
                <a:endParaRPr lang="zh-CN" altLang="en-US" sz="3850"/>
              </a:p>
            </p:txBody>
          </p:sp>
          <p:sp>
            <p:nvSpPr>
              <p:cNvPr id="12050" name="Object 12050"/>
              <p:cNvSpPr txBox="1"/>
              <p:nvPr/>
            </p:nvSpPr>
            <p:spPr>
              <a:xfrm>
                <a:off x="13825627" y="8051381"/>
                <a:ext cx="663821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10" b="0" i="0" spc="4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廿七</a:t>
                </a:r>
                <a:endParaRPr lang="zh-CN" altLang="en-US" sz="2110"/>
              </a:p>
            </p:txBody>
          </p:sp>
          <p:sp>
            <p:nvSpPr>
              <p:cNvPr id="12051" name="Object 12051"/>
              <p:cNvSpPr txBox="1"/>
              <p:nvPr/>
            </p:nvSpPr>
            <p:spPr>
              <a:xfrm>
                <a:off x="3553976" y="8704692"/>
                <a:ext cx="579276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5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18</a:t>
                </a:r>
                <a:endParaRPr lang="zh-CN" altLang="en-US" sz="3850"/>
              </a:p>
            </p:txBody>
          </p:sp>
          <p:sp>
            <p:nvSpPr>
              <p:cNvPr id="12052" name="Object 12052"/>
              <p:cNvSpPr txBox="1"/>
              <p:nvPr/>
            </p:nvSpPr>
            <p:spPr>
              <a:xfrm>
                <a:off x="3464948" y="9230773"/>
                <a:ext cx="663821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1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廿九</a:t>
                </a:r>
                <a:endParaRPr lang="zh-CN" altLang="en-US" sz="2110"/>
              </a:p>
            </p:txBody>
          </p:sp>
          <p:sp>
            <p:nvSpPr>
              <p:cNvPr id="12053" name="Object 12053"/>
              <p:cNvSpPr txBox="1"/>
              <p:nvPr/>
            </p:nvSpPr>
            <p:spPr>
              <a:xfrm>
                <a:off x="5626514" y="8704692"/>
                <a:ext cx="579276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5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19</a:t>
                </a:r>
                <a:endParaRPr lang="zh-CN" altLang="en-US" sz="3850"/>
              </a:p>
            </p:txBody>
          </p:sp>
          <p:sp>
            <p:nvSpPr>
              <p:cNvPr id="12054" name="Object 12054"/>
              <p:cNvSpPr txBox="1"/>
              <p:nvPr/>
            </p:nvSpPr>
            <p:spPr>
              <a:xfrm>
                <a:off x="5573539" y="9230773"/>
                <a:ext cx="663821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1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三十</a:t>
                </a:r>
                <a:endParaRPr lang="zh-CN" altLang="en-US" sz="2110"/>
              </a:p>
            </p:txBody>
          </p:sp>
          <p:sp>
            <p:nvSpPr>
              <p:cNvPr id="12055" name="Object 12055"/>
              <p:cNvSpPr txBox="1"/>
              <p:nvPr/>
            </p:nvSpPr>
            <p:spPr>
              <a:xfrm>
                <a:off x="7716678" y="8704692"/>
                <a:ext cx="579276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5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20</a:t>
                </a:r>
                <a:endParaRPr lang="zh-CN" altLang="en-US" sz="3850"/>
              </a:p>
            </p:txBody>
          </p:sp>
          <p:sp>
            <p:nvSpPr>
              <p:cNvPr id="12056" name="Object 12056"/>
              <p:cNvSpPr txBox="1"/>
              <p:nvPr/>
            </p:nvSpPr>
            <p:spPr>
              <a:xfrm>
                <a:off x="7488029" y="9231585"/>
                <a:ext cx="968621" cy="3302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1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寒农节</a:t>
                </a:r>
                <a:endParaRPr lang="zh-CN" altLang="en-US" sz="2110"/>
              </a:p>
            </p:txBody>
          </p:sp>
          <p:sp>
            <p:nvSpPr>
              <p:cNvPr id="12057" name="Object 12057"/>
              <p:cNvSpPr txBox="1"/>
              <p:nvPr/>
            </p:nvSpPr>
            <p:spPr>
              <a:xfrm>
                <a:off x="3539483" y="9878152"/>
                <a:ext cx="579276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5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25</a:t>
                </a:r>
                <a:endParaRPr lang="zh-CN" altLang="en-US" sz="3850"/>
              </a:p>
            </p:txBody>
          </p:sp>
          <p:sp>
            <p:nvSpPr>
              <p:cNvPr id="12058" name="Object 12058"/>
              <p:cNvSpPr txBox="1"/>
              <p:nvPr/>
            </p:nvSpPr>
            <p:spPr>
              <a:xfrm>
                <a:off x="3475335" y="10405046"/>
                <a:ext cx="663821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1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初六</a:t>
                </a:r>
                <a:endParaRPr lang="zh-CN" altLang="en-US" sz="2110"/>
              </a:p>
            </p:txBody>
          </p:sp>
          <p:sp>
            <p:nvSpPr>
              <p:cNvPr id="12059" name="Object 12059"/>
              <p:cNvSpPr txBox="1"/>
              <p:nvPr/>
            </p:nvSpPr>
            <p:spPr>
              <a:xfrm>
                <a:off x="5659992" y="9878152"/>
                <a:ext cx="579276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5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26</a:t>
                </a:r>
                <a:endParaRPr lang="zh-CN" altLang="en-US" sz="3850"/>
              </a:p>
            </p:txBody>
          </p:sp>
          <p:sp>
            <p:nvSpPr>
              <p:cNvPr id="12060" name="Object 12060"/>
              <p:cNvSpPr txBox="1"/>
              <p:nvPr/>
            </p:nvSpPr>
            <p:spPr>
              <a:xfrm>
                <a:off x="5599702" y="10405046"/>
                <a:ext cx="663821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1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初七</a:t>
                </a:r>
                <a:endParaRPr lang="zh-CN" altLang="en-US" sz="2110"/>
              </a:p>
            </p:txBody>
          </p:sp>
          <p:sp>
            <p:nvSpPr>
              <p:cNvPr id="12061" name="Object 12061"/>
              <p:cNvSpPr txBox="1"/>
              <p:nvPr/>
            </p:nvSpPr>
            <p:spPr>
              <a:xfrm>
                <a:off x="7724150" y="9879140"/>
                <a:ext cx="579276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5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27</a:t>
                </a:r>
                <a:endParaRPr lang="zh-CN" altLang="en-US" sz="3850"/>
              </a:p>
            </p:txBody>
          </p:sp>
          <p:sp>
            <p:nvSpPr>
              <p:cNvPr id="12062" name="Object 12062"/>
              <p:cNvSpPr txBox="1"/>
              <p:nvPr/>
            </p:nvSpPr>
            <p:spPr>
              <a:xfrm>
                <a:off x="7514180" y="10405046"/>
                <a:ext cx="968621" cy="3302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1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感恩节</a:t>
                </a:r>
                <a:endParaRPr lang="zh-CN" altLang="en-US" sz="2110"/>
              </a:p>
            </p:txBody>
          </p:sp>
          <p:sp>
            <p:nvSpPr>
              <p:cNvPr id="12063" name="Object 12063"/>
              <p:cNvSpPr txBox="1"/>
              <p:nvPr/>
            </p:nvSpPr>
            <p:spPr>
              <a:xfrm>
                <a:off x="9770961" y="9878152"/>
                <a:ext cx="579276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5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28</a:t>
                </a:r>
                <a:endParaRPr lang="zh-CN" altLang="en-US" sz="3850"/>
              </a:p>
            </p:txBody>
          </p:sp>
          <p:sp>
            <p:nvSpPr>
              <p:cNvPr id="12064" name="Object 12064"/>
              <p:cNvSpPr txBox="1"/>
              <p:nvPr/>
            </p:nvSpPr>
            <p:spPr>
              <a:xfrm>
                <a:off x="9706813" y="10405046"/>
                <a:ext cx="663821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1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初九</a:t>
                </a:r>
                <a:endParaRPr lang="zh-CN" altLang="en-US" sz="2110"/>
              </a:p>
            </p:txBody>
          </p:sp>
          <p:sp>
            <p:nvSpPr>
              <p:cNvPr id="12065" name="Object 12065"/>
              <p:cNvSpPr txBox="1"/>
              <p:nvPr/>
            </p:nvSpPr>
            <p:spPr>
              <a:xfrm>
                <a:off x="11841789" y="9878152"/>
                <a:ext cx="579276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50" b="0" i="0" spc="-1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29</a:t>
                </a:r>
                <a:endParaRPr lang="zh-CN" altLang="en-US" sz="3850"/>
              </a:p>
            </p:txBody>
          </p:sp>
          <p:sp>
            <p:nvSpPr>
              <p:cNvPr id="12066" name="Object 12066"/>
              <p:cNvSpPr txBox="1"/>
              <p:nvPr/>
            </p:nvSpPr>
            <p:spPr>
              <a:xfrm>
                <a:off x="11777770" y="10404233"/>
                <a:ext cx="663821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10" b="0" i="0" spc="4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初十</a:t>
                </a:r>
                <a:endParaRPr lang="zh-CN" altLang="en-US" sz="2110"/>
              </a:p>
            </p:txBody>
          </p:sp>
          <p:sp>
            <p:nvSpPr>
              <p:cNvPr id="12067" name="Object 12067"/>
              <p:cNvSpPr txBox="1"/>
              <p:nvPr/>
            </p:nvSpPr>
            <p:spPr>
              <a:xfrm>
                <a:off x="9760845" y="8704692"/>
                <a:ext cx="579276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5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21</a:t>
                </a:r>
                <a:endParaRPr lang="zh-CN" altLang="en-US" sz="3850"/>
              </a:p>
            </p:txBody>
          </p:sp>
          <p:sp>
            <p:nvSpPr>
              <p:cNvPr id="12068" name="Object 12068"/>
              <p:cNvSpPr txBox="1"/>
              <p:nvPr/>
            </p:nvSpPr>
            <p:spPr>
              <a:xfrm>
                <a:off x="9714394" y="9231585"/>
                <a:ext cx="663821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1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初二</a:t>
                </a:r>
                <a:endParaRPr lang="zh-CN" altLang="en-US" sz="2110"/>
              </a:p>
            </p:txBody>
          </p:sp>
          <p:sp>
            <p:nvSpPr>
              <p:cNvPr id="12069" name="Object 12069"/>
              <p:cNvSpPr txBox="1"/>
              <p:nvPr/>
            </p:nvSpPr>
            <p:spPr>
              <a:xfrm>
                <a:off x="11806507" y="8704692"/>
                <a:ext cx="579276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50" b="0" i="0" spc="-1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22</a:t>
                </a:r>
                <a:endParaRPr lang="zh-CN" altLang="en-US" sz="3850"/>
              </a:p>
            </p:txBody>
          </p:sp>
          <p:sp>
            <p:nvSpPr>
              <p:cNvPr id="12070" name="Object 12070"/>
              <p:cNvSpPr txBox="1"/>
              <p:nvPr/>
            </p:nvSpPr>
            <p:spPr>
              <a:xfrm>
                <a:off x="11770484" y="9231585"/>
                <a:ext cx="663821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10" b="0" i="0" spc="4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小雪</a:t>
                </a:r>
                <a:endParaRPr lang="zh-CN" altLang="en-US" sz="2110"/>
              </a:p>
            </p:txBody>
          </p:sp>
          <p:sp>
            <p:nvSpPr>
              <p:cNvPr id="12071" name="Object 12071"/>
              <p:cNvSpPr txBox="1"/>
              <p:nvPr/>
            </p:nvSpPr>
            <p:spPr>
              <a:xfrm>
                <a:off x="13894271" y="8704692"/>
                <a:ext cx="579276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50" b="0" i="0" spc="-1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23</a:t>
                </a:r>
                <a:endParaRPr lang="zh-CN" altLang="en-US" sz="3850"/>
              </a:p>
            </p:txBody>
          </p:sp>
          <p:sp>
            <p:nvSpPr>
              <p:cNvPr id="12072" name="Object 12072"/>
              <p:cNvSpPr txBox="1"/>
              <p:nvPr/>
            </p:nvSpPr>
            <p:spPr>
              <a:xfrm>
                <a:off x="13837527" y="9231585"/>
                <a:ext cx="663821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10" b="0" i="0" spc="4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初四</a:t>
                </a:r>
                <a:endParaRPr lang="zh-CN" altLang="en-US" sz="2110"/>
              </a:p>
            </p:txBody>
          </p:sp>
          <p:sp>
            <p:nvSpPr>
              <p:cNvPr id="12073" name="Object 12073"/>
              <p:cNvSpPr txBox="1"/>
              <p:nvPr/>
            </p:nvSpPr>
            <p:spPr>
              <a:xfrm>
                <a:off x="1614358" y="6332601"/>
                <a:ext cx="287176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5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3</a:t>
                </a:r>
                <a:endParaRPr lang="zh-CN" altLang="en-US" sz="3850"/>
              </a:p>
            </p:txBody>
          </p:sp>
          <p:sp>
            <p:nvSpPr>
              <p:cNvPr id="12074" name="Object 12074"/>
              <p:cNvSpPr txBox="1"/>
              <p:nvPr/>
            </p:nvSpPr>
            <p:spPr>
              <a:xfrm>
                <a:off x="1439058" y="6853897"/>
                <a:ext cx="663821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1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十四</a:t>
                </a:r>
                <a:endParaRPr lang="zh-CN" altLang="en-US" sz="2110"/>
              </a:p>
            </p:txBody>
          </p:sp>
          <p:sp>
            <p:nvSpPr>
              <p:cNvPr id="12075" name="Object 12075"/>
              <p:cNvSpPr txBox="1"/>
              <p:nvPr/>
            </p:nvSpPr>
            <p:spPr>
              <a:xfrm>
                <a:off x="1516553" y="7519549"/>
                <a:ext cx="579276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5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10</a:t>
                </a:r>
                <a:endParaRPr lang="zh-CN" altLang="en-US" sz="3850"/>
              </a:p>
            </p:txBody>
          </p:sp>
          <p:sp>
            <p:nvSpPr>
              <p:cNvPr id="12076" name="Object 12076"/>
              <p:cNvSpPr txBox="1"/>
              <p:nvPr/>
            </p:nvSpPr>
            <p:spPr>
              <a:xfrm>
                <a:off x="1434997" y="8043825"/>
                <a:ext cx="663821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1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廿一</a:t>
                </a:r>
                <a:endParaRPr lang="zh-CN" altLang="en-US" sz="2110"/>
              </a:p>
            </p:txBody>
          </p:sp>
          <p:sp>
            <p:nvSpPr>
              <p:cNvPr id="12077" name="Object 12077"/>
              <p:cNvSpPr txBox="1"/>
              <p:nvPr/>
            </p:nvSpPr>
            <p:spPr>
              <a:xfrm>
                <a:off x="1510536" y="8712424"/>
                <a:ext cx="579276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5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17</a:t>
                </a:r>
                <a:endParaRPr lang="zh-CN" altLang="en-US" sz="3850"/>
              </a:p>
            </p:txBody>
          </p:sp>
          <p:sp>
            <p:nvSpPr>
              <p:cNvPr id="12078" name="Object 12078"/>
              <p:cNvSpPr txBox="1"/>
              <p:nvPr/>
            </p:nvSpPr>
            <p:spPr>
              <a:xfrm>
                <a:off x="1283256" y="9237517"/>
                <a:ext cx="968621" cy="3302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1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学生日</a:t>
                </a:r>
                <a:endParaRPr lang="zh-CN" altLang="en-US" sz="2110"/>
              </a:p>
            </p:txBody>
          </p:sp>
          <p:sp>
            <p:nvSpPr>
              <p:cNvPr id="12079" name="Object 12079"/>
              <p:cNvSpPr txBox="1"/>
              <p:nvPr/>
            </p:nvSpPr>
            <p:spPr>
              <a:xfrm>
                <a:off x="1489960" y="9891640"/>
                <a:ext cx="579276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5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24</a:t>
                </a:r>
                <a:endParaRPr lang="zh-CN" altLang="en-US" sz="3850"/>
              </a:p>
            </p:txBody>
          </p:sp>
          <p:sp>
            <p:nvSpPr>
              <p:cNvPr id="12080" name="Object 12080"/>
              <p:cNvSpPr txBox="1"/>
              <p:nvPr/>
            </p:nvSpPr>
            <p:spPr>
              <a:xfrm>
                <a:off x="1445384" y="10418534"/>
                <a:ext cx="663821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1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初五</a:t>
                </a:r>
                <a:endParaRPr lang="zh-CN" altLang="en-US" sz="2110"/>
              </a:p>
            </p:txBody>
          </p:sp>
        </p:grpSp>
        <p:sp>
          <p:nvSpPr>
            <p:cNvPr id="12081" name="Object 12081"/>
            <p:cNvSpPr txBox="1"/>
            <p:nvPr/>
          </p:nvSpPr>
          <p:spPr>
            <a:xfrm>
              <a:off x="11802342" y="9889530"/>
              <a:ext cx="579276" cy="596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850" b="0" i="0" spc="-100">
                  <a:solidFill>
                    <a:srgbClr val="BF1A25"/>
                  </a:solidFill>
                  <a:latin typeface="AlibabaPuHuiTi-Heavy"/>
                  <a:ea typeface="AlibabaPuHuiTi-Heavy"/>
                </a:rPr>
                <a:t>29</a:t>
              </a:r>
              <a:endParaRPr lang="zh-CN" altLang="en-US" sz="3850"/>
            </a:p>
          </p:txBody>
        </p:sp>
        <p:sp>
          <p:nvSpPr>
            <p:cNvPr id="12082" name="Object 12082"/>
            <p:cNvSpPr txBox="1"/>
            <p:nvPr/>
          </p:nvSpPr>
          <p:spPr>
            <a:xfrm>
              <a:off x="13918160" y="9889530"/>
              <a:ext cx="579276" cy="596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850" b="0" i="0" spc="-100">
                  <a:solidFill>
                    <a:srgbClr val="BF1A25"/>
                  </a:solidFill>
                  <a:latin typeface="AlibabaPuHuiTi-Heavy"/>
                  <a:ea typeface="AlibabaPuHuiTi-Heavy"/>
                </a:rPr>
                <a:t>30</a:t>
              </a:r>
              <a:endParaRPr lang="zh-CN" altLang="en-US" sz="3850"/>
            </a:p>
          </p:txBody>
        </p:sp>
        <p:sp>
          <p:nvSpPr>
            <p:cNvPr id="12083" name="Object 12083"/>
            <p:cNvSpPr txBox="1"/>
            <p:nvPr/>
          </p:nvSpPr>
          <p:spPr>
            <a:xfrm>
              <a:off x="13914651" y="10394079"/>
              <a:ext cx="663821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10" b="0" i="0" spc="400">
                  <a:solidFill>
                    <a:srgbClr val="BF1A25"/>
                  </a:solidFill>
                  <a:latin typeface="AlibabaPuHuiTi-Heavy"/>
                  <a:ea typeface="AlibabaPuHuiTi-Heavy"/>
                </a:rPr>
                <a:t>十一</a:t>
              </a:r>
              <a:endParaRPr lang="zh-CN" altLang="en-US" sz="2110"/>
            </a:p>
          </p:txBody>
        </p:sp>
      </p:grpSp>
      <p:sp>
        <p:nvSpPr>
          <p:cNvPr id="12084" name="Object 12084"/>
          <p:cNvSpPr txBox="1"/>
          <p:nvPr/>
        </p:nvSpPr>
        <p:spPr>
          <a:xfrm>
            <a:off x="10365486" y="2740047"/>
            <a:ext cx="8432800" cy="10033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25000"/>
              </a:lnSpc>
            </a:pPr>
            <a:r>
              <a:rPr lang="zh-CN" sz="2570" b="0" i="1" u="sng">
                <a:solidFill>
                  <a:srgbClr val="000000"/>
                </a:solidFill>
                <a:latin typeface="SourceHanSansSC-Regular"/>
                <a:ea typeface="SourceHanSansSC-Regular"/>
              </a:rPr>
              <a:t>本月营销关键节：万圣节、立冬、双十一、小雪、感恩节</a:t>
            </a:r>
            <a:endParaRPr lang="zh-CN" altLang="en-US" sz="2570"/>
          </a:p>
          <a:p>
            <a:pPr algn="l">
              <a:lnSpc>
                <a:spcPct val="125000"/>
              </a:lnSpc>
            </a:pPr>
            <a:r>
              <a:rPr lang="zh-CN" sz="2570" b="0" i="1" u="sng">
                <a:solidFill>
                  <a:srgbClr val="000000"/>
                </a:solidFill>
                <a:latin typeface="SourceHanSansSC-Regular"/>
                <a:ea typeface="SourceHanSansSC-Regular"/>
              </a:rPr>
              <a:t>营销关键词：糖果、惊悚、防寒、促销、单身、感恩</a:t>
            </a:r>
            <a:endParaRPr lang="zh-CN" altLang="en-US" sz="2570"/>
          </a:p>
        </p:txBody>
      </p:sp>
      <p:pic>
        <p:nvPicPr>
          <p:cNvPr id="912085" name="image 120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4019" y="1565969"/>
            <a:ext cx="2873854" cy="2901648"/>
          </a:xfrm>
          <a:prstGeom prst="rect">
            <a:avLst/>
          </a:prstGeom>
        </p:spPr>
      </p:pic>
      <p:pic>
        <p:nvPicPr>
          <p:cNvPr id="912086" name="image 120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69497" y="4213247"/>
            <a:ext cx="7862458" cy="8140885"/>
          </a:xfrm>
          <a:prstGeom prst="rect">
            <a:avLst/>
          </a:prstGeom>
        </p:spPr>
      </p:pic>
      <p:sp>
        <p:nvSpPr>
          <p:cNvPr id="12087" name="Object 12087"/>
          <p:cNvSpPr txBox="1"/>
          <p:nvPr/>
        </p:nvSpPr>
        <p:spPr>
          <a:xfrm>
            <a:off x="16617302" y="5479859"/>
            <a:ext cx="6781800" cy="46101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sz="3010" b="0" i="0">
                <a:solidFill>
                  <a:srgbClr val="000000"/>
                </a:solidFill>
                <a:latin typeface="SourceHanSansSC-Regular"/>
                <a:ea typeface="SourceHanSansSC-Regular"/>
              </a:rPr>
              <a:t>万圣节：糖果、南瓜、鬼怪、惊悚</a:t>
            </a:r>
            <a:endParaRPr lang="zh-CN" altLang="en-US" sz="3010"/>
          </a:p>
          <a:p>
            <a:pPr algn="l">
              <a:lnSpc>
                <a:spcPct val="110000"/>
              </a:lnSpc>
            </a:pPr>
            <a:endParaRPr lang="zh-CN" altLang="en-US" sz="3010"/>
          </a:p>
          <a:p>
            <a:pPr algn="l">
              <a:lnSpc>
                <a:spcPct val="110000"/>
              </a:lnSpc>
            </a:pPr>
            <a:r>
              <a:rPr lang="zh-CN" sz="3010" b="0" i="0">
                <a:solidFill>
                  <a:srgbClr val="000000"/>
                </a:solidFill>
                <a:latin typeface="SourceHanSansSC-Regular"/>
                <a:ea typeface="SourceHanSansSC-Regular"/>
              </a:rPr>
              <a:t>立冬：寒冷、节气、防寒、保暖、养生</a:t>
            </a:r>
            <a:endParaRPr lang="zh-CN" altLang="en-US" sz="3010"/>
          </a:p>
          <a:p>
            <a:pPr algn="l">
              <a:lnSpc>
                <a:spcPct val="110000"/>
              </a:lnSpc>
            </a:pPr>
            <a:endParaRPr lang="zh-CN" altLang="en-US" sz="3010"/>
          </a:p>
          <a:p>
            <a:pPr algn="l">
              <a:lnSpc>
                <a:spcPct val="110000"/>
              </a:lnSpc>
            </a:pPr>
            <a:r>
              <a:rPr lang="zh-CN" sz="3010" b="0" i="0">
                <a:solidFill>
                  <a:srgbClr val="000000"/>
                </a:solidFill>
                <a:latin typeface="SourceHanSansSC-Regular"/>
                <a:ea typeface="SourceHanSansSC-Regular"/>
              </a:rPr>
              <a:t>双十一：双11、光棍节、剁手、促销、单身</a:t>
            </a:r>
            <a:endParaRPr lang="zh-CN" altLang="en-US" sz="3010"/>
          </a:p>
          <a:p>
            <a:pPr algn="l">
              <a:lnSpc>
                <a:spcPct val="110000"/>
              </a:lnSpc>
            </a:pPr>
            <a:endParaRPr lang="zh-CN" altLang="en-US" sz="3010"/>
          </a:p>
          <a:p>
            <a:pPr algn="l">
              <a:lnSpc>
                <a:spcPct val="110000"/>
              </a:lnSpc>
            </a:pPr>
            <a:r>
              <a:rPr lang="zh-CN" sz="3010" b="0" i="0">
                <a:solidFill>
                  <a:srgbClr val="000000"/>
                </a:solidFill>
                <a:latin typeface="SourceHanSansSC-Regular"/>
                <a:ea typeface="SourceHanSansSC-Regular"/>
              </a:rPr>
              <a:t>小雪：降温、运动、温补</a:t>
            </a:r>
            <a:endParaRPr lang="zh-CN" altLang="en-US" sz="3010"/>
          </a:p>
          <a:p>
            <a:pPr algn="l">
              <a:lnSpc>
                <a:spcPct val="110000"/>
              </a:lnSpc>
            </a:pPr>
            <a:endParaRPr lang="zh-CN" altLang="en-US" sz="3010"/>
          </a:p>
          <a:p>
            <a:pPr algn="l">
              <a:lnSpc>
                <a:spcPct val="110000"/>
              </a:lnSpc>
            </a:pPr>
            <a:r>
              <a:rPr lang="zh-CN" sz="3010" b="0" i="0">
                <a:solidFill>
                  <a:srgbClr val="000000"/>
                </a:solidFill>
                <a:latin typeface="SourceHanSansSC-Regular"/>
                <a:ea typeface="SourceHanSansSC-Regular"/>
              </a:rPr>
              <a:t>感恩节：感恩、感谢、火鸡</a:t>
            </a:r>
            <a:endParaRPr lang="zh-CN" altLang="en-US" sz="301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BB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301" name="image 13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6329" y="2457522"/>
            <a:ext cx="14916837" cy="2807892"/>
          </a:xfrm>
          <a:prstGeom prst="rect">
            <a:avLst/>
          </a:prstGeom>
        </p:spPr>
      </p:pic>
      <p:sp>
        <p:nvSpPr>
          <p:cNvPr id="1302" name="Object 1302"/>
          <p:cNvSpPr txBox="1"/>
          <p:nvPr/>
        </p:nvSpPr>
        <p:spPr>
          <a:xfrm>
            <a:off x="576329" y="1434128"/>
            <a:ext cx="3330266" cy="3149600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sz="20600" b="0" i="0" spc="-300">
                <a:solidFill>
                  <a:srgbClr val="FFFFFF"/>
                </a:solidFill>
                <a:latin typeface="锐字逼格青春粗黑体简2.0" panose="02010604000000000000" charset="-122"/>
                <a:ea typeface="锐字逼格青春粗黑体简2.0" panose="02010604000000000000" charset="-122"/>
              </a:rPr>
              <a:t>12</a:t>
            </a:r>
            <a:endParaRPr lang="zh-CN" altLang="en-US" sz="20600" b="0" i="0" spc="-300">
              <a:solidFill>
                <a:srgbClr val="FFFFFF"/>
              </a:solidFill>
              <a:latin typeface="锐字逼格青春粗黑体简2.0" panose="02010604000000000000" charset="-122"/>
              <a:ea typeface="锐字逼格青春粗黑体简2.0" panose="02010604000000000000" charset="-122"/>
            </a:endParaRPr>
          </a:p>
        </p:txBody>
      </p:sp>
      <p:sp>
        <p:nvSpPr>
          <p:cNvPr id="1303" name="Object 1303"/>
          <p:cNvSpPr txBox="1"/>
          <p:nvPr/>
        </p:nvSpPr>
        <p:spPr>
          <a:xfrm>
            <a:off x="4077635" y="2596910"/>
            <a:ext cx="6329680" cy="1402715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sz="8290" b="0" i="0" spc="-100">
                <a:solidFill>
                  <a:srgbClr val="FFFFFF"/>
                </a:solidFill>
                <a:latin typeface="锐字逼格青春粗黑体简2.0" panose="02010604000000000000" charset="-122"/>
                <a:ea typeface="锐字逼格青春粗黑体简2.0" panose="02010604000000000000" charset="-122"/>
              </a:rPr>
              <a:t>DECEMBER</a:t>
            </a:r>
            <a:endParaRPr lang="zh-CN" altLang="en-US" sz="8290" b="0" i="0" spc="-100">
              <a:solidFill>
                <a:srgbClr val="FFFFFF"/>
              </a:solidFill>
              <a:latin typeface="锐字逼格青春粗黑体简2.0" panose="02010604000000000000" charset="-122"/>
              <a:ea typeface="锐字逼格青春粗黑体简2.0" panose="02010604000000000000" charset="-122"/>
            </a:endParaRPr>
          </a:p>
        </p:txBody>
      </p:sp>
      <p:grpSp>
        <p:nvGrpSpPr>
          <p:cNvPr id="1304" name="组合 1304"/>
          <p:cNvGrpSpPr/>
          <p:nvPr/>
        </p:nvGrpSpPr>
        <p:grpSpPr>
          <a:xfrm>
            <a:off x="576329" y="4213247"/>
            <a:ext cx="14916837" cy="8201884"/>
            <a:chOff x="576329" y="4213247"/>
            <a:chExt cx="14916837" cy="8201884"/>
          </a:xfrm>
        </p:grpSpPr>
        <p:grpSp>
          <p:nvGrpSpPr>
            <p:cNvPr id="1305" name="组合 1305"/>
            <p:cNvGrpSpPr/>
            <p:nvPr/>
          </p:nvGrpSpPr>
          <p:grpSpPr>
            <a:xfrm>
              <a:off x="576329" y="4213247"/>
              <a:ext cx="14916837" cy="8201884"/>
              <a:chOff x="576329" y="4213247"/>
              <a:chExt cx="14916837" cy="8201884"/>
            </a:xfrm>
          </p:grpSpPr>
          <p:pic>
            <p:nvPicPr>
              <p:cNvPr id="91306" name="image 130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76329" y="4213247"/>
                <a:ext cx="14916837" cy="8201884"/>
              </a:xfrm>
              <a:prstGeom prst="rect">
                <a:avLst/>
              </a:prstGeom>
            </p:spPr>
          </p:pic>
          <p:sp>
            <p:nvSpPr>
              <p:cNvPr id="1307" name="Object 1307"/>
              <p:cNvSpPr txBox="1"/>
              <p:nvPr/>
            </p:nvSpPr>
            <p:spPr>
              <a:xfrm>
                <a:off x="13655920" y="4494317"/>
                <a:ext cx="796840" cy="4064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560" b="0" i="0" spc="-100">
                    <a:solidFill>
                      <a:srgbClr val="FFFFFF"/>
                    </a:solidFill>
                    <a:latin typeface="Reeji-CloudHeiChao-GB-Regular"/>
                    <a:ea typeface="Reeji-CloudHeiChao-GB-Regular"/>
                  </a:rPr>
                  <a:t>SUN</a:t>
                </a:r>
                <a:endParaRPr lang="zh-CN" altLang="en-US" sz="2560"/>
              </a:p>
            </p:txBody>
          </p:sp>
          <p:sp>
            <p:nvSpPr>
              <p:cNvPr id="1308" name="Object 1308"/>
              <p:cNvSpPr txBox="1"/>
              <p:nvPr/>
            </p:nvSpPr>
            <p:spPr>
              <a:xfrm>
                <a:off x="14569951" y="4514445"/>
                <a:ext cx="301812" cy="368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350" b="0" i="0" spc="-100">
                    <a:solidFill>
                      <a:srgbClr val="FFFFFF"/>
                    </a:solidFill>
                    <a:latin typeface="Reeji-CloudHeiChao-GB-Regular"/>
                    <a:ea typeface="Reeji-CloudHeiChao-GB-Regular"/>
                  </a:rPr>
                  <a:t>日</a:t>
                </a:r>
                <a:endParaRPr lang="zh-CN" altLang="en-US" sz="2350"/>
              </a:p>
            </p:txBody>
          </p:sp>
          <p:sp>
            <p:nvSpPr>
              <p:cNvPr id="1309" name="Object 1309"/>
              <p:cNvSpPr txBox="1"/>
              <p:nvPr/>
            </p:nvSpPr>
            <p:spPr>
              <a:xfrm>
                <a:off x="1154704" y="4506874"/>
                <a:ext cx="860340" cy="4064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560" b="0" i="0" spc="-100">
                    <a:solidFill>
                      <a:srgbClr val="FFFFFF"/>
                    </a:solidFill>
                    <a:latin typeface="Reeji-CloudHeiChao-GB-Regular"/>
                    <a:ea typeface="Reeji-CloudHeiChao-GB-Regular"/>
                  </a:rPr>
                  <a:t>MON</a:t>
                </a:r>
                <a:endParaRPr lang="zh-CN" altLang="en-US" sz="2560"/>
              </a:p>
            </p:txBody>
          </p:sp>
          <p:sp>
            <p:nvSpPr>
              <p:cNvPr id="13010" name="Object 13010"/>
              <p:cNvSpPr txBox="1"/>
              <p:nvPr/>
            </p:nvSpPr>
            <p:spPr>
              <a:xfrm>
                <a:off x="2152533" y="4513326"/>
                <a:ext cx="301812" cy="368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350" b="0" i="0" spc="-100">
                    <a:solidFill>
                      <a:srgbClr val="FFFFFF"/>
                    </a:solidFill>
                    <a:latin typeface="ReeJi-BigRuixain-BoldGBV1.0"/>
                    <a:ea typeface="ReeJi-BigRuixain-BoldGBV1.0"/>
                  </a:rPr>
                  <a:t>一</a:t>
                </a:r>
                <a:endParaRPr lang="zh-CN" altLang="en-US" sz="2350"/>
              </a:p>
            </p:txBody>
          </p:sp>
          <p:sp>
            <p:nvSpPr>
              <p:cNvPr id="13011" name="Object 13011"/>
              <p:cNvSpPr txBox="1"/>
              <p:nvPr/>
            </p:nvSpPr>
            <p:spPr>
              <a:xfrm>
                <a:off x="3221470" y="4493295"/>
                <a:ext cx="758740" cy="4064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560" b="0" i="0" spc="-100">
                    <a:solidFill>
                      <a:srgbClr val="FFFFFF"/>
                    </a:solidFill>
                    <a:latin typeface="Reeji-CloudHeiChao-GB-Regular"/>
                    <a:ea typeface="Reeji-CloudHeiChao-GB-Regular"/>
                  </a:rPr>
                  <a:t>TUE</a:t>
                </a:r>
                <a:endParaRPr lang="zh-CN" altLang="en-US" sz="2560"/>
              </a:p>
            </p:txBody>
          </p:sp>
          <p:sp>
            <p:nvSpPr>
              <p:cNvPr id="13012" name="Object 13012"/>
              <p:cNvSpPr txBox="1"/>
              <p:nvPr/>
            </p:nvSpPr>
            <p:spPr>
              <a:xfrm>
                <a:off x="4165990" y="4502298"/>
                <a:ext cx="301812" cy="368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350" b="0" i="0" spc="-100">
                    <a:solidFill>
                      <a:srgbClr val="FFFFFF"/>
                    </a:solidFill>
                    <a:latin typeface="ReeJi-BigRuixain-BoldGBV1.0"/>
                    <a:ea typeface="ReeJi-BigRuixain-BoldGBV1.0"/>
                  </a:rPr>
                  <a:t>二</a:t>
                </a:r>
                <a:endParaRPr lang="zh-CN" altLang="en-US" sz="2350"/>
              </a:p>
            </p:txBody>
          </p:sp>
          <p:sp>
            <p:nvSpPr>
              <p:cNvPr id="13013" name="Object 13013"/>
              <p:cNvSpPr txBox="1"/>
              <p:nvPr/>
            </p:nvSpPr>
            <p:spPr>
              <a:xfrm>
                <a:off x="5367873" y="4493295"/>
                <a:ext cx="809540" cy="4064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560" b="0" i="0" spc="-100">
                    <a:solidFill>
                      <a:srgbClr val="FFFFFF"/>
                    </a:solidFill>
                    <a:latin typeface="Reeji-CloudHeiChao-GB-Regular"/>
                    <a:ea typeface="Reeji-CloudHeiChao-GB-Regular"/>
                  </a:rPr>
                  <a:t>WED</a:t>
                </a:r>
                <a:endParaRPr lang="zh-CN" altLang="en-US" sz="2560"/>
              </a:p>
            </p:txBody>
          </p:sp>
          <p:sp>
            <p:nvSpPr>
              <p:cNvPr id="13014" name="Object 13014"/>
              <p:cNvSpPr txBox="1"/>
              <p:nvPr/>
            </p:nvSpPr>
            <p:spPr>
              <a:xfrm>
                <a:off x="6302229" y="4504752"/>
                <a:ext cx="301812" cy="368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350" b="0" i="0" spc="-100">
                    <a:solidFill>
                      <a:srgbClr val="FFFFFF"/>
                    </a:solidFill>
                    <a:latin typeface="ReeJi-BigRuixain-BoldGBV1.0"/>
                    <a:ea typeface="ReeJi-BigRuixain-BoldGBV1.0"/>
                  </a:rPr>
                  <a:t>三</a:t>
                </a:r>
                <a:endParaRPr lang="zh-CN" altLang="en-US" sz="2350"/>
              </a:p>
            </p:txBody>
          </p:sp>
          <p:sp>
            <p:nvSpPr>
              <p:cNvPr id="13015" name="Object 13015"/>
              <p:cNvSpPr txBox="1"/>
              <p:nvPr/>
            </p:nvSpPr>
            <p:spPr>
              <a:xfrm>
                <a:off x="7437837" y="4493295"/>
                <a:ext cx="796840" cy="4064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560" b="0" i="0" spc="-100">
                    <a:solidFill>
                      <a:srgbClr val="FFFFFF"/>
                    </a:solidFill>
                    <a:latin typeface="Reeji-CloudHeiChao-GB-Regular"/>
                    <a:ea typeface="Reeji-CloudHeiChao-GB-Regular"/>
                  </a:rPr>
                  <a:t>THU</a:t>
                </a:r>
                <a:endParaRPr lang="zh-CN" altLang="en-US" sz="2560"/>
              </a:p>
            </p:txBody>
          </p:sp>
          <p:sp>
            <p:nvSpPr>
              <p:cNvPr id="13016" name="Object 13016"/>
              <p:cNvSpPr txBox="1"/>
              <p:nvPr/>
            </p:nvSpPr>
            <p:spPr>
              <a:xfrm>
                <a:off x="8346363" y="4503995"/>
                <a:ext cx="301812" cy="368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350" b="0" i="0" spc="-100">
                    <a:solidFill>
                      <a:srgbClr val="FFFFFF"/>
                    </a:solidFill>
                    <a:latin typeface="ReeJi-BigRuixain-BoldGBV1.0"/>
                    <a:ea typeface="ReeJi-BigRuixain-BoldGBV1.0"/>
                  </a:rPr>
                  <a:t>四</a:t>
                </a:r>
                <a:endParaRPr lang="zh-CN" altLang="en-US" sz="2350"/>
              </a:p>
            </p:txBody>
          </p:sp>
          <p:sp>
            <p:nvSpPr>
              <p:cNvPr id="13017" name="Object 13017"/>
              <p:cNvSpPr txBox="1"/>
              <p:nvPr/>
            </p:nvSpPr>
            <p:spPr>
              <a:xfrm>
                <a:off x="9562994" y="4493295"/>
                <a:ext cx="606340" cy="4064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560" b="0" i="0" spc="-100">
                    <a:solidFill>
                      <a:srgbClr val="FFFFFF"/>
                    </a:solidFill>
                    <a:latin typeface="Reeji-CloudHeiChao-GB-Regular"/>
                    <a:ea typeface="Reeji-CloudHeiChao-GB-Regular"/>
                  </a:rPr>
                  <a:t>FRI</a:t>
                </a:r>
                <a:endParaRPr lang="zh-CN" altLang="en-US" sz="2560"/>
              </a:p>
            </p:txBody>
          </p:sp>
          <p:sp>
            <p:nvSpPr>
              <p:cNvPr id="13018" name="Object 13018"/>
              <p:cNvSpPr txBox="1"/>
              <p:nvPr/>
            </p:nvSpPr>
            <p:spPr>
              <a:xfrm>
                <a:off x="10349979" y="4501091"/>
                <a:ext cx="301812" cy="368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350" b="0" i="0" spc="-100">
                    <a:solidFill>
                      <a:srgbClr val="FFFFFF"/>
                    </a:solidFill>
                    <a:latin typeface="ReeJi-BigRuixain-BoldGBV1.0"/>
                    <a:ea typeface="ReeJi-BigRuixain-BoldGBV1.0"/>
                  </a:rPr>
                  <a:t>五</a:t>
                </a:r>
                <a:endParaRPr lang="zh-CN" altLang="en-US" sz="2350"/>
              </a:p>
            </p:txBody>
          </p:sp>
          <p:sp>
            <p:nvSpPr>
              <p:cNvPr id="13019" name="Object 13019"/>
              <p:cNvSpPr txBox="1"/>
              <p:nvPr/>
            </p:nvSpPr>
            <p:spPr>
              <a:xfrm>
                <a:off x="11551132" y="4494317"/>
                <a:ext cx="733340" cy="4064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560" b="0" i="0" spc="-100">
                    <a:solidFill>
                      <a:srgbClr val="FFFFFF"/>
                    </a:solidFill>
                    <a:latin typeface="Reeji-CloudHeiChao-GB-Regular"/>
                    <a:ea typeface="Reeji-CloudHeiChao-GB-Regular"/>
                  </a:rPr>
                  <a:t>SAT</a:t>
                </a:r>
                <a:endParaRPr lang="zh-CN" altLang="en-US" sz="2560"/>
              </a:p>
            </p:txBody>
          </p:sp>
          <p:sp>
            <p:nvSpPr>
              <p:cNvPr id="13020" name="Object 13020"/>
              <p:cNvSpPr txBox="1"/>
              <p:nvPr/>
            </p:nvSpPr>
            <p:spPr>
              <a:xfrm>
                <a:off x="12441188" y="4499107"/>
                <a:ext cx="301812" cy="368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350" b="0" i="0" spc="-100">
                    <a:solidFill>
                      <a:srgbClr val="FFFFFF"/>
                    </a:solidFill>
                    <a:latin typeface="ReeJi-BigRuixain-BoldGBV1.0"/>
                    <a:ea typeface="ReeJi-BigRuixain-BoldGBV1.0"/>
                  </a:rPr>
                  <a:t>六</a:t>
                </a:r>
                <a:endParaRPr lang="zh-CN" altLang="en-US" sz="2350"/>
              </a:p>
            </p:txBody>
          </p:sp>
          <p:sp>
            <p:nvSpPr>
              <p:cNvPr id="13021" name="Object 13021"/>
              <p:cNvSpPr txBox="1"/>
              <p:nvPr/>
            </p:nvSpPr>
            <p:spPr>
              <a:xfrm>
                <a:off x="5647635" y="6346936"/>
                <a:ext cx="591943" cy="6096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0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10</a:t>
                </a:r>
                <a:endParaRPr lang="zh-CN" altLang="en-US" sz="3900"/>
              </a:p>
            </p:txBody>
          </p:sp>
          <p:sp>
            <p:nvSpPr>
              <p:cNvPr id="13022" name="Object 13022"/>
              <p:cNvSpPr txBox="1"/>
              <p:nvPr/>
            </p:nvSpPr>
            <p:spPr>
              <a:xfrm>
                <a:off x="5610300" y="6883456"/>
                <a:ext cx="664188" cy="3302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3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廿一</a:t>
                </a:r>
                <a:endParaRPr lang="zh-CN" altLang="en-US" sz="2130"/>
              </a:p>
            </p:txBody>
          </p:sp>
          <p:sp>
            <p:nvSpPr>
              <p:cNvPr id="13023" name="Object 13023"/>
              <p:cNvSpPr txBox="1"/>
              <p:nvPr/>
            </p:nvSpPr>
            <p:spPr>
              <a:xfrm>
                <a:off x="7773371" y="6346936"/>
                <a:ext cx="591943" cy="6096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0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11</a:t>
                </a:r>
                <a:endParaRPr lang="zh-CN" altLang="en-US" sz="3900"/>
              </a:p>
            </p:txBody>
          </p:sp>
          <p:sp>
            <p:nvSpPr>
              <p:cNvPr id="13024" name="Object 13024"/>
              <p:cNvSpPr txBox="1"/>
              <p:nvPr/>
            </p:nvSpPr>
            <p:spPr>
              <a:xfrm>
                <a:off x="7711731" y="6878548"/>
                <a:ext cx="664188" cy="3302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3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廿二</a:t>
                </a:r>
                <a:endParaRPr lang="zh-CN" altLang="en-US" sz="2130"/>
              </a:p>
            </p:txBody>
          </p:sp>
          <p:sp>
            <p:nvSpPr>
              <p:cNvPr id="13025" name="Object 13025"/>
              <p:cNvSpPr txBox="1"/>
              <p:nvPr/>
            </p:nvSpPr>
            <p:spPr>
              <a:xfrm>
                <a:off x="9821030" y="6345118"/>
                <a:ext cx="591943" cy="6096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0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12</a:t>
                </a:r>
                <a:endParaRPr lang="zh-CN" altLang="en-US" sz="3900"/>
              </a:p>
            </p:txBody>
          </p:sp>
          <p:sp>
            <p:nvSpPr>
              <p:cNvPr id="13026" name="Object 13026"/>
              <p:cNvSpPr txBox="1"/>
              <p:nvPr/>
            </p:nvSpPr>
            <p:spPr>
              <a:xfrm>
                <a:off x="9785693" y="6882093"/>
                <a:ext cx="664188" cy="3302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3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廿三</a:t>
                </a:r>
                <a:endParaRPr lang="zh-CN" altLang="en-US" sz="2130"/>
              </a:p>
            </p:txBody>
          </p:sp>
          <p:sp>
            <p:nvSpPr>
              <p:cNvPr id="13027" name="Object 13027"/>
              <p:cNvSpPr txBox="1"/>
              <p:nvPr/>
            </p:nvSpPr>
            <p:spPr>
              <a:xfrm>
                <a:off x="11933365" y="6346936"/>
                <a:ext cx="591943" cy="6096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00" b="0" i="0" spc="-1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13</a:t>
                </a:r>
                <a:endParaRPr lang="zh-CN" altLang="en-US" sz="3900"/>
              </a:p>
            </p:txBody>
          </p:sp>
          <p:sp>
            <p:nvSpPr>
              <p:cNvPr id="13028" name="Object 13028"/>
              <p:cNvSpPr txBox="1"/>
              <p:nvPr/>
            </p:nvSpPr>
            <p:spPr>
              <a:xfrm>
                <a:off x="11873780" y="6882365"/>
                <a:ext cx="664188" cy="3302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30" b="0" i="0" spc="4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廿四</a:t>
                </a:r>
                <a:endParaRPr lang="zh-CN" altLang="en-US" sz="2130"/>
              </a:p>
            </p:txBody>
          </p:sp>
          <p:sp>
            <p:nvSpPr>
              <p:cNvPr id="13029" name="Object 13029"/>
              <p:cNvSpPr txBox="1"/>
              <p:nvPr/>
            </p:nvSpPr>
            <p:spPr>
              <a:xfrm>
                <a:off x="13985067" y="6346113"/>
                <a:ext cx="591943" cy="6096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00" b="0" i="0" spc="-1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14</a:t>
                </a:r>
                <a:endParaRPr lang="zh-CN" altLang="en-US" sz="3900"/>
              </a:p>
            </p:txBody>
          </p:sp>
          <p:sp>
            <p:nvSpPr>
              <p:cNvPr id="13030" name="Object 13030"/>
              <p:cNvSpPr txBox="1"/>
              <p:nvPr/>
            </p:nvSpPr>
            <p:spPr>
              <a:xfrm>
                <a:off x="13954804" y="6879911"/>
                <a:ext cx="664188" cy="3302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30" b="0" i="0" spc="4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廿五</a:t>
                </a:r>
                <a:endParaRPr lang="zh-CN" altLang="en-US" sz="2130"/>
              </a:p>
            </p:txBody>
          </p:sp>
          <p:sp>
            <p:nvSpPr>
              <p:cNvPr id="13031" name="Object 13031"/>
              <p:cNvSpPr txBox="1"/>
              <p:nvPr/>
            </p:nvSpPr>
            <p:spPr>
              <a:xfrm>
                <a:off x="14180407" y="5151959"/>
                <a:ext cx="299843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00" b="0" i="0" spc="-1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7</a:t>
                </a:r>
                <a:endParaRPr lang="zh-CN" altLang="en-US" sz="3900"/>
              </a:p>
            </p:txBody>
          </p:sp>
          <p:sp>
            <p:nvSpPr>
              <p:cNvPr id="13032" name="Object 13032"/>
              <p:cNvSpPr txBox="1"/>
              <p:nvPr/>
            </p:nvSpPr>
            <p:spPr>
              <a:xfrm>
                <a:off x="13951410" y="5683571"/>
                <a:ext cx="664188" cy="3302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30" b="0" i="0" spc="4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大雪</a:t>
                </a:r>
                <a:endParaRPr lang="zh-CN" altLang="en-US" sz="2130"/>
              </a:p>
            </p:txBody>
          </p:sp>
          <p:sp>
            <p:nvSpPr>
              <p:cNvPr id="13033" name="Object 13033"/>
              <p:cNvSpPr txBox="1"/>
              <p:nvPr/>
            </p:nvSpPr>
            <p:spPr>
              <a:xfrm>
                <a:off x="5725699" y="7555492"/>
                <a:ext cx="591943" cy="6096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0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17</a:t>
                </a:r>
                <a:endParaRPr lang="zh-CN" altLang="en-US" sz="3900"/>
              </a:p>
            </p:txBody>
          </p:sp>
          <p:sp>
            <p:nvSpPr>
              <p:cNvPr id="13034" name="Object 13034"/>
              <p:cNvSpPr txBox="1"/>
              <p:nvPr/>
            </p:nvSpPr>
            <p:spPr>
              <a:xfrm>
                <a:off x="5616433" y="8083313"/>
                <a:ext cx="664188" cy="3302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3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廿八</a:t>
                </a:r>
                <a:endParaRPr lang="zh-CN" altLang="en-US" sz="2130"/>
              </a:p>
            </p:txBody>
          </p:sp>
          <p:sp>
            <p:nvSpPr>
              <p:cNvPr id="13035" name="Object 13035"/>
              <p:cNvSpPr txBox="1"/>
              <p:nvPr/>
            </p:nvSpPr>
            <p:spPr>
              <a:xfrm>
                <a:off x="7780298" y="7553674"/>
                <a:ext cx="591943" cy="6096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0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18</a:t>
                </a:r>
                <a:endParaRPr lang="zh-CN" altLang="en-US" sz="3900"/>
              </a:p>
            </p:txBody>
          </p:sp>
          <p:sp>
            <p:nvSpPr>
              <p:cNvPr id="13036" name="Object 13036"/>
              <p:cNvSpPr txBox="1"/>
              <p:nvPr/>
            </p:nvSpPr>
            <p:spPr>
              <a:xfrm>
                <a:off x="7704247" y="8083313"/>
                <a:ext cx="664188" cy="3302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3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廿九</a:t>
                </a:r>
                <a:endParaRPr lang="zh-CN" altLang="en-US" sz="2130"/>
              </a:p>
            </p:txBody>
          </p:sp>
          <p:sp>
            <p:nvSpPr>
              <p:cNvPr id="13037" name="Object 13037"/>
              <p:cNvSpPr txBox="1"/>
              <p:nvPr/>
            </p:nvSpPr>
            <p:spPr>
              <a:xfrm>
                <a:off x="9860164" y="7553674"/>
                <a:ext cx="591943" cy="6096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0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19</a:t>
                </a:r>
                <a:endParaRPr lang="zh-CN" altLang="en-US" sz="3900"/>
              </a:p>
            </p:txBody>
          </p:sp>
          <p:sp>
            <p:nvSpPr>
              <p:cNvPr id="13038" name="Object 13038"/>
              <p:cNvSpPr txBox="1"/>
              <p:nvPr/>
            </p:nvSpPr>
            <p:spPr>
              <a:xfrm>
                <a:off x="9792061" y="8083313"/>
                <a:ext cx="664188" cy="3302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3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三十</a:t>
                </a:r>
                <a:endParaRPr lang="zh-CN" altLang="en-US" sz="2130"/>
              </a:p>
            </p:txBody>
          </p:sp>
          <p:sp>
            <p:nvSpPr>
              <p:cNvPr id="13039" name="Object 13039"/>
              <p:cNvSpPr txBox="1"/>
              <p:nvPr/>
            </p:nvSpPr>
            <p:spPr>
              <a:xfrm>
                <a:off x="11928103" y="7555492"/>
                <a:ext cx="591943" cy="6096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00" b="0" i="0" spc="-1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20</a:t>
                </a:r>
                <a:endParaRPr lang="zh-CN" altLang="en-US" sz="3900"/>
              </a:p>
            </p:txBody>
          </p:sp>
          <p:sp>
            <p:nvSpPr>
              <p:cNvPr id="13040" name="Object 13040"/>
              <p:cNvSpPr txBox="1"/>
              <p:nvPr/>
            </p:nvSpPr>
            <p:spPr>
              <a:xfrm>
                <a:off x="11862901" y="8083313"/>
                <a:ext cx="664188" cy="3302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30" b="0" i="0" spc="4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初一</a:t>
                </a:r>
                <a:endParaRPr lang="zh-CN" altLang="en-US" sz="2130"/>
              </a:p>
            </p:txBody>
          </p:sp>
          <p:sp>
            <p:nvSpPr>
              <p:cNvPr id="13041" name="Object 13041"/>
              <p:cNvSpPr txBox="1"/>
              <p:nvPr/>
            </p:nvSpPr>
            <p:spPr>
              <a:xfrm>
                <a:off x="14057984" y="7555492"/>
                <a:ext cx="591943" cy="6096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00" b="0" i="0" spc="-1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21</a:t>
                </a:r>
                <a:endParaRPr lang="zh-CN" altLang="en-US" sz="3900"/>
              </a:p>
            </p:txBody>
          </p:sp>
          <p:sp>
            <p:nvSpPr>
              <p:cNvPr id="13042" name="Object 13042"/>
              <p:cNvSpPr txBox="1"/>
              <p:nvPr/>
            </p:nvSpPr>
            <p:spPr>
              <a:xfrm>
                <a:off x="13950714" y="8083313"/>
                <a:ext cx="664188" cy="3302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30" b="0" i="0" spc="4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冬至</a:t>
                </a:r>
                <a:endParaRPr lang="zh-CN" altLang="en-US" sz="2130"/>
              </a:p>
            </p:txBody>
          </p:sp>
          <p:sp>
            <p:nvSpPr>
              <p:cNvPr id="13043" name="Object 13043"/>
              <p:cNvSpPr txBox="1"/>
              <p:nvPr/>
            </p:nvSpPr>
            <p:spPr>
              <a:xfrm>
                <a:off x="5719642" y="8742855"/>
                <a:ext cx="591943" cy="6096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0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24</a:t>
                </a:r>
                <a:endParaRPr lang="zh-CN" altLang="en-US" sz="3900"/>
              </a:p>
            </p:txBody>
          </p:sp>
          <p:sp>
            <p:nvSpPr>
              <p:cNvPr id="13044" name="Object 13044"/>
              <p:cNvSpPr txBox="1"/>
              <p:nvPr/>
            </p:nvSpPr>
            <p:spPr>
              <a:xfrm>
                <a:off x="5477245" y="9271500"/>
                <a:ext cx="981688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3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平安夜</a:t>
                </a:r>
                <a:endParaRPr lang="zh-CN" altLang="en-US" sz="2130"/>
              </a:p>
            </p:txBody>
          </p:sp>
          <p:sp>
            <p:nvSpPr>
              <p:cNvPr id="13045" name="Object 13045"/>
              <p:cNvSpPr txBox="1"/>
              <p:nvPr/>
            </p:nvSpPr>
            <p:spPr>
              <a:xfrm>
                <a:off x="7810851" y="8741861"/>
                <a:ext cx="591943" cy="6096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0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25</a:t>
                </a:r>
                <a:endParaRPr lang="zh-CN" altLang="en-US" sz="3900"/>
              </a:p>
            </p:txBody>
          </p:sp>
          <p:sp>
            <p:nvSpPr>
              <p:cNvPr id="13046" name="Object 13046"/>
              <p:cNvSpPr txBox="1"/>
              <p:nvPr/>
            </p:nvSpPr>
            <p:spPr>
              <a:xfrm>
                <a:off x="7561665" y="9271500"/>
                <a:ext cx="981688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3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圣诞节</a:t>
                </a:r>
                <a:endParaRPr lang="zh-CN" altLang="en-US" sz="2130"/>
              </a:p>
            </p:txBody>
          </p:sp>
          <p:sp>
            <p:nvSpPr>
              <p:cNvPr id="13047" name="Object 13047"/>
              <p:cNvSpPr txBox="1"/>
              <p:nvPr/>
            </p:nvSpPr>
            <p:spPr>
              <a:xfrm>
                <a:off x="5705716" y="9916469"/>
                <a:ext cx="591943" cy="6096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0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31</a:t>
                </a:r>
                <a:endParaRPr lang="zh-CN" altLang="en-US" sz="3900"/>
              </a:p>
            </p:txBody>
          </p:sp>
          <p:sp>
            <p:nvSpPr>
              <p:cNvPr id="13048" name="Object 13048"/>
              <p:cNvSpPr txBox="1"/>
              <p:nvPr/>
            </p:nvSpPr>
            <p:spPr>
              <a:xfrm>
                <a:off x="5659041" y="10453443"/>
                <a:ext cx="664188" cy="3302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3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十二</a:t>
                </a:r>
                <a:endParaRPr lang="zh-CN" altLang="en-US" sz="2130"/>
              </a:p>
            </p:txBody>
          </p:sp>
          <p:sp>
            <p:nvSpPr>
              <p:cNvPr id="13055" name="Object 13055"/>
              <p:cNvSpPr txBox="1"/>
              <p:nvPr/>
            </p:nvSpPr>
            <p:spPr>
              <a:xfrm>
                <a:off x="9849880" y="8741861"/>
                <a:ext cx="591943" cy="6096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0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26</a:t>
                </a:r>
                <a:endParaRPr lang="zh-CN" altLang="en-US" sz="3900"/>
              </a:p>
            </p:txBody>
          </p:sp>
          <p:sp>
            <p:nvSpPr>
              <p:cNvPr id="13056" name="Object 13056"/>
              <p:cNvSpPr txBox="1"/>
              <p:nvPr/>
            </p:nvSpPr>
            <p:spPr>
              <a:xfrm>
                <a:off x="9796547" y="9271500"/>
                <a:ext cx="664188" cy="3302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3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初七</a:t>
                </a:r>
                <a:endParaRPr lang="zh-CN" altLang="en-US" sz="2130"/>
              </a:p>
            </p:txBody>
          </p:sp>
          <p:sp>
            <p:nvSpPr>
              <p:cNvPr id="13057" name="Object 13057"/>
              <p:cNvSpPr txBox="1"/>
              <p:nvPr/>
            </p:nvSpPr>
            <p:spPr>
              <a:xfrm>
                <a:off x="11920234" y="8741861"/>
                <a:ext cx="591943" cy="6096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00" b="0" i="0" spc="-1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27</a:t>
                </a:r>
                <a:endParaRPr lang="zh-CN" altLang="en-US" sz="3900"/>
              </a:p>
            </p:txBody>
          </p:sp>
          <p:sp>
            <p:nvSpPr>
              <p:cNvPr id="13058" name="Object 13058"/>
              <p:cNvSpPr txBox="1"/>
              <p:nvPr/>
            </p:nvSpPr>
            <p:spPr>
              <a:xfrm>
                <a:off x="11862505" y="9273136"/>
                <a:ext cx="664188" cy="3302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30" b="0" i="0" spc="4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初八</a:t>
                </a:r>
                <a:endParaRPr lang="zh-CN" altLang="en-US" sz="2130"/>
              </a:p>
            </p:txBody>
          </p:sp>
          <p:sp>
            <p:nvSpPr>
              <p:cNvPr id="13059" name="Object 13059"/>
              <p:cNvSpPr txBox="1"/>
              <p:nvPr/>
            </p:nvSpPr>
            <p:spPr>
              <a:xfrm>
                <a:off x="14018964" y="8741861"/>
                <a:ext cx="591943" cy="6096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00" b="0" i="0" spc="-1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28</a:t>
                </a:r>
                <a:endParaRPr lang="zh-CN" altLang="en-US" sz="3900"/>
              </a:p>
            </p:txBody>
          </p:sp>
          <p:sp>
            <p:nvSpPr>
              <p:cNvPr id="13060" name="Object 13060"/>
              <p:cNvSpPr txBox="1"/>
              <p:nvPr/>
            </p:nvSpPr>
            <p:spPr>
              <a:xfrm>
                <a:off x="13954382" y="9272318"/>
                <a:ext cx="664188" cy="3302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30" b="0" i="0" spc="4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初九</a:t>
                </a:r>
                <a:endParaRPr lang="zh-CN" altLang="en-US" sz="2130"/>
              </a:p>
            </p:txBody>
          </p:sp>
          <p:sp>
            <p:nvSpPr>
              <p:cNvPr id="13063" name="Object 13063"/>
              <p:cNvSpPr txBox="1"/>
              <p:nvPr/>
            </p:nvSpPr>
            <p:spPr>
              <a:xfrm>
                <a:off x="1655907" y="6351908"/>
                <a:ext cx="299843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0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8</a:t>
                </a:r>
                <a:endParaRPr lang="zh-CN" altLang="en-US" sz="3900"/>
              </a:p>
            </p:txBody>
          </p:sp>
          <p:sp>
            <p:nvSpPr>
              <p:cNvPr id="13064" name="Object 13064"/>
              <p:cNvSpPr txBox="1"/>
              <p:nvPr/>
            </p:nvSpPr>
            <p:spPr>
              <a:xfrm>
                <a:off x="1475447" y="6878548"/>
                <a:ext cx="664188" cy="3302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3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十九</a:t>
                </a:r>
                <a:endParaRPr lang="zh-CN" altLang="en-US" sz="2130"/>
              </a:p>
            </p:txBody>
          </p:sp>
          <p:sp>
            <p:nvSpPr>
              <p:cNvPr id="13065" name="Object 13065"/>
              <p:cNvSpPr txBox="1"/>
              <p:nvPr/>
            </p:nvSpPr>
            <p:spPr>
              <a:xfrm>
                <a:off x="1505212" y="7540095"/>
                <a:ext cx="591943" cy="6096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0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15</a:t>
                </a:r>
                <a:endParaRPr lang="zh-CN" altLang="en-US" sz="3900"/>
              </a:p>
            </p:txBody>
          </p:sp>
          <p:sp>
            <p:nvSpPr>
              <p:cNvPr id="13066" name="Object 13066"/>
              <p:cNvSpPr txBox="1"/>
              <p:nvPr/>
            </p:nvSpPr>
            <p:spPr>
              <a:xfrm>
                <a:off x="1468657" y="8076524"/>
                <a:ext cx="664188" cy="3302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3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廿六</a:t>
                </a:r>
                <a:endParaRPr lang="zh-CN" altLang="en-US" sz="2130"/>
              </a:p>
            </p:txBody>
          </p:sp>
          <p:sp>
            <p:nvSpPr>
              <p:cNvPr id="13067" name="Object 13067"/>
              <p:cNvSpPr txBox="1"/>
              <p:nvPr/>
            </p:nvSpPr>
            <p:spPr>
              <a:xfrm>
                <a:off x="1547409" y="8748651"/>
                <a:ext cx="591943" cy="6096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0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22</a:t>
                </a:r>
                <a:endParaRPr lang="zh-CN" altLang="en-US" sz="3900"/>
              </a:p>
            </p:txBody>
          </p:sp>
          <p:sp>
            <p:nvSpPr>
              <p:cNvPr id="13068" name="Object 13068"/>
              <p:cNvSpPr txBox="1"/>
              <p:nvPr/>
            </p:nvSpPr>
            <p:spPr>
              <a:xfrm>
                <a:off x="1474753" y="9278290"/>
                <a:ext cx="664188" cy="3302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3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初三</a:t>
                </a:r>
                <a:endParaRPr lang="zh-CN" altLang="en-US" sz="2130"/>
              </a:p>
            </p:txBody>
          </p:sp>
          <p:sp>
            <p:nvSpPr>
              <p:cNvPr id="13069" name="Object 13069"/>
              <p:cNvSpPr txBox="1"/>
              <p:nvPr/>
            </p:nvSpPr>
            <p:spPr>
              <a:xfrm>
                <a:off x="1514686" y="9936838"/>
                <a:ext cx="591943" cy="6096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0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29</a:t>
                </a:r>
                <a:endParaRPr lang="zh-CN" altLang="en-US" sz="3900"/>
              </a:p>
            </p:txBody>
          </p:sp>
          <p:sp>
            <p:nvSpPr>
              <p:cNvPr id="13070" name="Object 13070"/>
              <p:cNvSpPr txBox="1"/>
              <p:nvPr/>
            </p:nvSpPr>
            <p:spPr>
              <a:xfrm>
                <a:off x="1478420" y="10467295"/>
                <a:ext cx="664188" cy="3302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3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初十</a:t>
                </a:r>
                <a:endParaRPr lang="zh-CN" altLang="en-US" sz="2130"/>
              </a:p>
            </p:txBody>
          </p:sp>
          <p:sp>
            <p:nvSpPr>
              <p:cNvPr id="13073" name="Object 13073"/>
              <p:cNvSpPr txBox="1"/>
              <p:nvPr/>
            </p:nvSpPr>
            <p:spPr>
              <a:xfrm>
                <a:off x="3727409" y="6317960"/>
                <a:ext cx="299843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00" b="0" i="0" spc="-1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9</a:t>
                </a:r>
                <a:endParaRPr lang="zh-CN" altLang="en-US" sz="3900"/>
              </a:p>
            </p:txBody>
          </p:sp>
          <p:sp>
            <p:nvSpPr>
              <p:cNvPr id="13074" name="Object 13074"/>
              <p:cNvSpPr txBox="1"/>
              <p:nvPr/>
            </p:nvSpPr>
            <p:spPr>
              <a:xfrm>
                <a:off x="3525918" y="6851389"/>
                <a:ext cx="664188" cy="3302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30" b="0" i="0" spc="4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二十</a:t>
                </a:r>
                <a:endParaRPr lang="zh-CN" altLang="en-US" sz="2130"/>
              </a:p>
            </p:txBody>
          </p:sp>
          <p:sp>
            <p:nvSpPr>
              <p:cNvPr id="13075" name="Object 13075"/>
              <p:cNvSpPr txBox="1"/>
              <p:nvPr/>
            </p:nvSpPr>
            <p:spPr>
              <a:xfrm>
                <a:off x="3618002" y="7526516"/>
                <a:ext cx="591943" cy="6096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00" b="0" i="0" spc="-1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16</a:t>
                </a:r>
                <a:endParaRPr lang="zh-CN" altLang="en-US" sz="3900"/>
              </a:p>
            </p:txBody>
          </p:sp>
          <p:sp>
            <p:nvSpPr>
              <p:cNvPr id="13076" name="Object 13076"/>
              <p:cNvSpPr txBox="1"/>
              <p:nvPr/>
            </p:nvSpPr>
            <p:spPr>
              <a:xfrm>
                <a:off x="3525918" y="8056155"/>
                <a:ext cx="664188" cy="3302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30" b="0" i="0" spc="4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廿七</a:t>
                </a:r>
                <a:endParaRPr lang="zh-CN" altLang="en-US" sz="2130"/>
              </a:p>
            </p:txBody>
          </p:sp>
          <p:sp>
            <p:nvSpPr>
              <p:cNvPr id="13077" name="Object 13077"/>
              <p:cNvSpPr txBox="1"/>
              <p:nvPr/>
            </p:nvSpPr>
            <p:spPr>
              <a:xfrm>
                <a:off x="3644917" y="8716520"/>
                <a:ext cx="591943" cy="6096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00" b="0" i="0" spc="-1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23</a:t>
                </a:r>
                <a:endParaRPr lang="zh-CN" altLang="en-US" sz="3900"/>
              </a:p>
            </p:txBody>
          </p:sp>
          <p:sp>
            <p:nvSpPr>
              <p:cNvPr id="13078" name="Object 13078"/>
              <p:cNvSpPr txBox="1"/>
              <p:nvPr/>
            </p:nvSpPr>
            <p:spPr>
              <a:xfrm>
                <a:off x="3532014" y="9245160"/>
                <a:ext cx="664188" cy="3302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30" b="0" i="0" spc="4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初四</a:t>
                </a:r>
                <a:endParaRPr lang="zh-CN" altLang="en-US" sz="2130"/>
              </a:p>
            </p:txBody>
          </p:sp>
          <p:sp>
            <p:nvSpPr>
              <p:cNvPr id="13079" name="Object 13079"/>
              <p:cNvSpPr txBox="1"/>
              <p:nvPr/>
            </p:nvSpPr>
            <p:spPr>
              <a:xfrm>
                <a:off x="3599599" y="9889310"/>
                <a:ext cx="591943" cy="6096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00" b="0" i="0" spc="-1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30</a:t>
                </a:r>
                <a:endParaRPr lang="zh-CN" altLang="en-US" sz="3900"/>
              </a:p>
            </p:txBody>
          </p:sp>
          <p:sp>
            <p:nvSpPr>
              <p:cNvPr id="13080" name="Object 13080"/>
              <p:cNvSpPr txBox="1"/>
              <p:nvPr/>
            </p:nvSpPr>
            <p:spPr>
              <a:xfrm>
                <a:off x="3383422" y="10426557"/>
                <a:ext cx="981688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30" b="0" i="0" spc="4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三九天</a:t>
                </a:r>
                <a:endParaRPr lang="zh-CN" altLang="en-US" sz="2130"/>
              </a:p>
            </p:txBody>
          </p:sp>
        </p:grpSp>
        <p:sp>
          <p:nvSpPr>
            <p:cNvPr id="13083" name="Object 13083"/>
            <p:cNvSpPr txBox="1"/>
            <p:nvPr/>
          </p:nvSpPr>
          <p:spPr>
            <a:xfrm>
              <a:off x="1580936" y="5052809"/>
              <a:ext cx="299843" cy="596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900" b="0" i="0" spc="-100">
                  <a:solidFill>
                    <a:srgbClr val="222323"/>
                  </a:solidFill>
                  <a:latin typeface="AlibabaPuHuiTi-Heavy"/>
                  <a:ea typeface="AlibabaPuHuiTi-Heavy"/>
                </a:rPr>
                <a:t>1</a:t>
              </a:r>
              <a:endParaRPr lang="zh-CN" altLang="en-US" sz="3900"/>
            </a:p>
          </p:txBody>
        </p:sp>
        <p:sp>
          <p:nvSpPr>
            <p:cNvPr id="13084" name="Object 13084"/>
            <p:cNvSpPr txBox="1"/>
            <p:nvPr/>
          </p:nvSpPr>
          <p:spPr>
            <a:xfrm>
              <a:off x="3689387" y="5052809"/>
              <a:ext cx="299843" cy="596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900" b="0" i="0" spc="-100">
                  <a:solidFill>
                    <a:srgbClr val="222323"/>
                  </a:solidFill>
                  <a:latin typeface="AlibabaPuHuiTi-Heavy"/>
                  <a:ea typeface="AlibabaPuHuiTi-Heavy"/>
                </a:rPr>
                <a:t>2</a:t>
              </a:r>
              <a:endParaRPr lang="zh-CN" altLang="en-US" sz="3900"/>
            </a:p>
          </p:txBody>
        </p:sp>
        <p:sp>
          <p:nvSpPr>
            <p:cNvPr id="13085" name="Object 13085"/>
            <p:cNvSpPr txBox="1"/>
            <p:nvPr/>
          </p:nvSpPr>
          <p:spPr>
            <a:xfrm>
              <a:off x="5732805" y="5052809"/>
              <a:ext cx="299843" cy="596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900" b="0" i="0" spc="-100">
                  <a:solidFill>
                    <a:srgbClr val="222323"/>
                  </a:solidFill>
                  <a:latin typeface="AlibabaPuHuiTi-Heavy"/>
                  <a:ea typeface="AlibabaPuHuiTi-Heavy"/>
                </a:rPr>
                <a:t>3</a:t>
              </a:r>
              <a:endParaRPr lang="zh-CN" altLang="en-US" sz="3900"/>
            </a:p>
          </p:txBody>
        </p:sp>
        <p:sp>
          <p:nvSpPr>
            <p:cNvPr id="13086" name="Object 13086"/>
            <p:cNvSpPr txBox="1"/>
            <p:nvPr/>
          </p:nvSpPr>
          <p:spPr>
            <a:xfrm>
              <a:off x="9895109" y="5052809"/>
              <a:ext cx="299843" cy="596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900" b="0" i="0" spc="-100">
                  <a:solidFill>
                    <a:srgbClr val="222323"/>
                  </a:solidFill>
                  <a:latin typeface="AlibabaPuHuiTi-Heavy"/>
                  <a:ea typeface="AlibabaPuHuiTi-Heavy"/>
                </a:rPr>
                <a:t>5</a:t>
              </a:r>
              <a:endParaRPr lang="zh-CN" altLang="en-US" sz="3900"/>
            </a:p>
          </p:txBody>
        </p:sp>
        <p:sp>
          <p:nvSpPr>
            <p:cNvPr id="13087" name="Object 13087"/>
            <p:cNvSpPr txBox="1"/>
            <p:nvPr/>
          </p:nvSpPr>
          <p:spPr>
            <a:xfrm>
              <a:off x="12133625" y="5052809"/>
              <a:ext cx="299843" cy="596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900" b="0" i="0" spc="-100">
                  <a:solidFill>
                    <a:srgbClr val="222323"/>
                  </a:solidFill>
                  <a:latin typeface="AlibabaPuHuiTi-Heavy"/>
                  <a:ea typeface="AlibabaPuHuiTi-Heavy"/>
                </a:rPr>
                <a:t>6</a:t>
              </a:r>
              <a:endParaRPr lang="zh-CN" altLang="en-US" sz="3900"/>
            </a:p>
          </p:txBody>
        </p:sp>
        <p:sp>
          <p:nvSpPr>
            <p:cNvPr id="13088" name="Object 13088"/>
            <p:cNvSpPr txBox="1"/>
            <p:nvPr/>
          </p:nvSpPr>
          <p:spPr>
            <a:xfrm>
              <a:off x="1431564" y="5650298"/>
              <a:ext cx="664188" cy="3302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30" b="0" i="0" spc="400">
                  <a:solidFill>
                    <a:srgbClr val="222323"/>
                  </a:solidFill>
                  <a:latin typeface="AlibabaPuHuiTi-Heavy"/>
                  <a:ea typeface="AlibabaPuHuiTi-Heavy"/>
                </a:rPr>
                <a:t>十二</a:t>
              </a:r>
              <a:endParaRPr lang="zh-CN" altLang="en-US" sz="2130"/>
            </a:p>
          </p:txBody>
        </p:sp>
        <p:sp>
          <p:nvSpPr>
            <p:cNvPr id="13089" name="Object 13089"/>
            <p:cNvSpPr txBox="1"/>
            <p:nvPr/>
          </p:nvSpPr>
          <p:spPr>
            <a:xfrm>
              <a:off x="3540015" y="5650298"/>
              <a:ext cx="664188" cy="3302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30" b="0" i="0" spc="400">
                  <a:solidFill>
                    <a:srgbClr val="222323"/>
                  </a:solidFill>
                  <a:latin typeface="AlibabaPuHuiTi-Heavy"/>
                  <a:ea typeface="AlibabaPuHuiTi-Heavy"/>
                </a:rPr>
                <a:t>十三</a:t>
              </a:r>
              <a:endParaRPr lang="zh-CN" altLang="en-US" sz="2130"/>
            </a:p>
          </p:txBody>
        </p:sp>
        <p:sp>
          <p:nvSpPr>
            <p:cNvPr id="13090" name="Object 13090"/>
            <p:cNvSpPr txBox="1"/>
            <p:nvPr/>
          </p:nvSpPr>
          <p:spPr>
            <a:xfrm>
              <a:off x="5583433" y="5650298"/>
              <a:ext cx="664188" cy="3302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30" b="0" i="0" spc="400">
                  <a:solidFill>
                    <a:srgbClr val="222323"/>
                  </a:solidFill>
                  <a:latin typeface="AlibabaPuHuiTi-Heavy"/>
                  <a:ea typeface="AlibabaPuHuiTi-Heavy"/>
                </a:rPr>
                <a:t>十四</a:t>
              </a:r>
              <a:endParaRPr lang="zh-CN" altLang="en-US" sz="2130"/>
            </a:p>
          </p:txBody>
        </p:sp>
        <p:sp>
          <p:nvSpPr>
            <p:cNvPr id="13091" name="Object 13091"/>
            <p:cNvSpPr txBox="1"/>
            <p:nvPr/>
          </p:nvSpPr>
          <p:spPr>
            <a:xfrm>
              <a:off x="7626851" y="5650298"/>
              <a:ext cx="664188" cy="3302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30" b="0" i="0" spc="400">
                  <a:solidFill>
                    <a:srgbClr val="222323"/>
                  </a:solidFill>
                  <a:latin typeface="AlibabaPuHuiTi-Heavy"/>
                  <a:ea typeface="AlibabaPuHuiTi-Heavy"/>
                </a:rPr>
                <a:t>十五</a:t>
              </a:r>
              <a:endParaRPr lang="zh-CN" altLang="en-US" sz="2130"/>
            </a:p>
          </p:txBody>
        </p:sp>
        <p:sp>
          <p:nvSpPr>
            <p:cNvPr id="13092" name="Object 13092"/>
            <p:cNvSpPr txBox="1"/>
            <p:nvPr/>
          </p:nvSpPr>
          <p:spPr>
            <a:xfrm>
              <a:off x="9670269" y="5650298"/>
              <a:ext cx="664188" cy="3302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30" b="0" i="0" spc="400">
                  <a:solidFill>
                    <a:srgbClr val="222323"/>
                  </a:solidFill>
                  <a:latin typeface="AlibabaPuHuiTi-Heavy"/>
                  <a:ea typeface="AlibabaPuHuiTi-Heavy"/>
                </a:rPr>
                <a:t>十六</a:t>
              </a:r>
              <a:endParaRPr lang="zh-CN" altLang="en-US" sz="2130"/>
            </a:p>
          </p:txBody>
        </p:sp>
        <p:sp>
          <p:nvSpPr>
            <p:cNvPr id="13093" name="Object 13093"/>
            <p:cNvSpPr txBox="1"/>
            <p:nvPr/>
          </p:nvSpPr>
          <p:spPr>
            <a:xfrm>
              <a:off x="11938655" y="5650298"/>
              <a:ext cx="664188" cy="3302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30" b="0" i="0" spc="400">
                  <a:solidFill>
                    <a:srgbClr val="222323"/>
                  </a:solidFill>
                  <a:latin typeface="AlibabaPuHuiTi-Heavy"/>
                  <a:ea typeface="AlibabaPuHuiTi-Heavy"/>
                </a:rPr>
                <a:t>十七</a:t>
              </a:r>
              <a:endParaRPr lang="zh-CN" altLang="en-US" sz="2130"/>
            </a:p>
          </p:txBody>
        </p:sp>
        <p:sp>
          <p:nvSpPr>
            <p:cNvPr id="13094" name="Object 13094"/>
            <p:cNvSpPr txBox="1"/>
            <p:nvPr/>
          </p:nvSpPr>
          <p:spPr>
            <a:xfrm>
              <a:off x="7841469" y="5052809"/>
              <a:ext cx="299843" cy="596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900" b="0" i="0" spc="-100">
                  <a:solidFill>
                    <a:srgbClr val="222323"/>
                  </a:solidFill>
                  <a:latin typeface="AlibabaPuHuiTi-Heavy"/>
                  <a:ea typeface="AlibabaPuHuiTi-Heavy"/>
                </a:rPr>
                <a:t>4</a:t>
              </a:r>
              <a:endParaRPr lang="zh-CN" altLang="en-US" sz="3900"/>
            </a:p>
          </p:txBody>
        </p:sp>
      </p:grpSp>
      <p:sp>
        <p:nvSpPr>
          <p:cNvPr id="13095" name="Object 13095"/>
          <p:cNvSpPr txBox="1"/>
          <p:nvPr/>
        </p:nvSpPr>
        <p:spPr>
          <a:xfrm>
            <a:off x="10539450" y="2733889"/>
            <a:ext cx="8432800" cy="10033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25000"/>
              </a:lnSpc>
            </a:pPr>
            <a:r>
              <a:rPr lang="zh-CN" sz="2570" b="0" i="1" u="sng">
                <a:solidFill>
                  <a:srgbClr val="000000"/>
                </a:solidFill>
                <a:latin typeface="SourceHanSansSC-Regular"/>
                <a:ea typeface="SourceHanSansSC-Regular"/>
              </a:rPr>
              <a:t>本月营销关键节：大雪、双十二、冬至、平安夜、圣诞节</a:t>
            </a:r>
            <a:endParaRPr lang="zh-CN" altLang="en-US" sz="2570"/>
          </a:p>
          <a:p>
            <a:pPr algn="l">
              <a:lnSpc>
                <a:spcPct val="125000"/>
              </a:lnSpc>
            </a:pPr>
            <a:r>
              <a:rPr lang="zh-CN" sz="2570" b="0" i="1" u="sng">
                <a:solidFill>
                  <a:srgbClr val="000000"/>
                </a:solidFill>
                <a:latin typeface="SourceHanSansSC-Regular"/>
                <a:ea typeface="SourceHanSansSC-Regular"/>
              </a:rPr>
              <a:t>营销关键词：关爱、优惠、饺子、苹果、狂欢、派对</a:t>
            </a:r>
            <a:endParaRPr lang="zh-CN" altLang="en-US" sz="2570"/>
          </a:p>
        </p:txBody>
      </p:sp>
      <p:pic>
        <p:nvPicPr>
          <p:cNvPr id="913096" name="image 130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9497" y="4213247"/>
            <a:ext cx="7862458" cy="8140885"/>
          </a:xfrm>
          <a:prstGeom prst="rect">
            <a:avLst/>
          </a:prstGeom>
        </p:spPr>
      </p:pic>
      <p:sp>
        <p:nvSpPr>
          <p:cNvPr id="13097" name="Object 13097"/>
          <p:cNvSpPr txBox="1"/>
          <p:nvPr/>
        </p:nvSpPr>
        <p:spPr>
          <a:xfrm>
            <a:off x="16617302" y="5479859"/>
            <a:ext cx="6781800" cy="64389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sz="3010" b="0" i="0">
                <a:solidFill>
                  <a:srgbClr val="000000"/>
                </a:solidFill>
                <a:latin typeface="SourceHanSansSC-Regular"/>
                <a:ea typeface="SourceHanSansSC-Regular"/>
              </a:rPr>
              <a:t>大雪：关爱、健康平等、生命至上</a:t>
            </a:r>
            <a:endParaRPr lang="zh-CN" altLang="en-US" sz="3010"/>
          </a:p>
          <a:p>
            <a:pPr algn="l">
              <a:lnSpc>
                <a:spcPct val="110000"/>
              </a:lnSpc>
            </a:pPr>
            <a:endParaRPr lang="zh-CN" altLang="en-US" sz="3010"/>
          </a:p>
          <a:p>
            <a:pPr algn="l">
              <a:lnSpc>
                <a:spcPct val="110000"/>
              </a:lnSpc>
            </a:pPr>
            <a:r>
              <a:rPr lang="zh-CN" sz="3010" b="0" i="0">
                <a:solidFill>
                  <a:srgbClr val="000000"/>
                </a:solidFill>
                <a:latin typeface="SourceHanSansSC-Regular"/>
                <a:ea typeface="SourceHanSansSC-Regular"/>
              </a:rPr>
              <a:t>双十二：双12、剁手、促销、优惠</a:t>
            </a:r>
            <a:endParaRPr lang="zh-CN" altLang="en-US" sz="3010"/>
          </a:p>
          <a:p>
            <a:pPr algn="l">
              <a:lnSpc>
                <a:spcPct val="110000"/>
              </a:lnSpc>
            </a:pPr>
            <a:endParaRPr lang="zh-CN" altLang="en-US" sz="3010"/>
          </a:p>
          <a:p>
            <a:pPr algn="l">
              <a:lnSpc>
                <a:spcPct val="110000"/>
              </a:lnSpc>
            </a:pPr>
            <a:r>
              <a:rPr lang="zh-CN" sz="3010" b="0" i="0">
                <a:solidFill>
                  <a:srgbClr val="000000"/>
                </a:solidFill>
                <a:latin typeface="SourceHanSansSC-Regular"/>
                <a:ea typeface="SourceHanSansSC-Regular"/>
              </a:rPr>
              <a:t>拥抱情人节：拥抱姿势、温暖、爱、情侣、恋爱</a:t>
            </a:r>
            <a:endParaRPr lang="zh-CN" altLang="en-US" sz="3010"/>
          </a:p>
          <a:p>
            <a:pPr algn="l">
              <a:lnSpc>
                <a:spcPct val="110000"/>
              </a:lnSpc>
            </a:pPr>
            <a:endParaRPr lang="zh-CN" altLang="en-US" sz="3010"/>
          </a:p>
          <a:p>
            <a:pPr algn="l">
              <a:lnSpc>
                <a:spcPct val="110000"/>
              </a:lnSpc>
            </a:pPr>
            <a:r>
              <a:rPr lang="zh-CN" sz="3010" b="0" i="0">
                <a:solidFill>
                  <a:srgbClr val="000000"/>
                </a:solidFill>
                <a:latin typeface="SourceHanSansSC-Regular"/>
                <a:ea typeface="SourceHanSansSC-Regular"/>
              </a:rPr>
              <a:t>冬至：习俗、饺子、进补、养生、夜长昼短</a:t>
            </a:r>
            <a:endParaRPr lang="zh-CN" altLang="en-US" sz="3010"/>
          </a:p>
          <a:p>
            <a:pPr algn="l">
              <a:lnSpc>
                <a:spcPct val="110000"/>
              </a:lnSpc>
            </a:pPr>
            <a:endParaRPr lang="zh-CN" altLang="en-US" sz="3010"/>
          </a:p>
          <a:p>
            <a:pPr algn="l">
              <a:lnSpc>
                <a:spcPct val="110000"/>
              </a:lnSpc>
            </a:pPr>
            <a:r>
              <a:rPr lang="zh-CN" sz="3010" b="0" i="0">
                <a:solidFill>
                  <a:srgbClr val="000000"/>
                </a:solidFill>
                <a:latin typeface="SourceHanSansSC-Regular"/>
                <a:ea typeface="SourceHanSansSC-Regular"/>
              </a:rPr>
              <a:t>平安夜/圣诞节：苹果、礼物、圣诞老人、圣诞树、亲情、狂欢、派对、爱、温暖、温情</a:t>
            </a:r>
            <a:endParaRPr lang="zh-CN" altLang="en-US" sz="3010"/>
          </a:p>
        </p:txBody>
      </p:sp>
      <p:pic>
        <p:nvPicPr>
          <p:cNvPr id="913098" name="image 1309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80797" y="1434128"/>
            <a:ext cx="2335716" cy="287086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58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Object 1501"/>
          <p:cNvSpPr txBox="1"/>
          <p:nvPr/>
        </p:nvSpPr>
        <p:spPr>
          <a:xfrm>
            <a:off x="7586845" y="1002445"/>
            <a:ext cx="9361917" cy="2286000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sz="14880" b="0" i="0" spc="1100">
                <a:solidFill>
                  <a:srgbClr val="FFFFFF"/>
                </a:solidFill>
                <a:latin typeface="YouSheBiaoTiYuan" charset="-122"/>
                <a:ea typeface="YouSheBiaoTiYuan" charset="-122"/>
              </a:rPr>
              <a:t>THANKS</a:t>
            </a:r>
            <a:endParaRPr lang="zh-CN" altLang="en-US" sz="14880"/>
          </a:p>
        </p:txBody>
      </p:sp>
      <p:pic>
        <p:nvPicPr>
          <p:cNvPr id="91502" name="image 15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49453" y="7200633"/>
            <a:ext cx="5016500" cy="4318000"/>
          </a:xfrm>
          <a:prstGeom prst="rect">
            <a:avLst/>
          </a:prstGeom>
        </p:spPr>
      </p:pic>
      <p:pic>
        <p:nvPicPr>
          <p:cNvPr id="91503" name="image 15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8760" y="1734237"/>
            <a:ext cx="1301724" cy="1238445"/>
          </a:xfrm>
          <a:prstGeom prst="rect">
            <a:avLst/>
          </a:prstGeom>
        </p:spPr>
      </p:pic>
      <p:pic>
        <p:nvPicPr>
          <p:cNvPr id="91504" name="image 15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9890" y="9319983"/>
            <a:ext cx="1120929" cy="1120929"/>
          </a:xfrm>
          <a:prstGeom prst="rect">
            <a:avLst/>
          </a:prstGeom>
        </p:spPr>
      </p:pic>
      <p:pic>
        <p:nvPicPr>
          <p:cNvPr id="91505" name="image 150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9572" y="12224352"/>
            <a:ext cx="1238445" cy="1111889"/>
          </a:xfrm>
          <a:prstGeom prst="rect">
            <a:avLst/>
          </a:prstGeom>
        </p:spPr>
      </p:pic>
      <p:grpSp>
        <p:nvGrpSpPr>
          <p:cNvPr id="1506" name="组合 1506"/>
          <p:cNvGrpSpPr/>
          <p:nvPr/>
        </p:nvGrpSpPr>
        <p:grpSpPr>
          <a:xfrm>
            <a:off x="20659623" y="202958"/>
            <a:ext cx="3724377" cy="2006824"/>
            <a:chOff x="20659623" y="202958"/>
            <a:chExt cx="3724377" cy="2006824"/>
          </a:xfrm>
        </p:grpSpPr>
        <p:pic>
          <p:nvPicPr>
            <p:cNvPr id="91507" name="image 150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659623" y="202958"/>
              <a:ext cx="3724377" cy="2006824"/>
            </a:xfrm>
            <a:prstGeom prst="rect">
              <a:avLst/>
            </a:prstGeom>
          </p:spPr>
        </p:pic>
        <p:sp>
          <p:nvSpPr>
            <p:cNvPr id="1508" name="Object 1508"/>
            <p:cNvSpPr txBox="1"/>
            <p:nvPr/>
          </p:nvSpPr>
          <p:spPr>
            <a:xfrm rot="1167055">
              <a:off x="21505811" y="817939"/>
              <a:ext cx="2062480" cy="81534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l">
                <a:lnSpc>
                  <a:spcPct val="141000"/>
                </a:lnSpc>
              </a:pPr>
              <a:r>
                <a:rPr lang="zh-CN" sz="3760" b="0" i="0" spc="300">
                  <a:solidFill>
                    <a:srgbClr val="CF4349"/>
                  </a:solidFill>
                  <a:latin typeface="锐字逼格青春粗黑体简2.0" panose="02010604000000000000" charset="-122"/>
                  <a:ea typeface="锐字逼格青春粗黑体简2.0" panose="02010604000000000000" charset="-122"/>
                </a:rPr>
                <a:t>蛇行大运</a:t>
              </a:r>
              <a:endParaRPr lang="zh-CN" altLang="en-US" sz="3760">
                <a:latin typeface="锐字逼格青春粗黑体简2.0" panose="02010604000000000000" charset="-122"/>
                <a:ea typeface="锐字逼格青春粗黑体简2.0" panose="02010604000000000000" charset="-122"/>
              </a:endParaRPr>
            </a:p>
          </p:txBody>
        </p:sp>
      </p:grpSp>
      <p:sp>
        <p:nvSpPr>
          <p:cNvPr id="1509" name="Object 1509"/>
          <p:cNvSpPr txBox="1"/>
          <p:nvPr/>
        </p:nvSpPr>
        <p:spPr>
          <a:xfrm>
            <a:off x="1023620" y="4706620"/>
            <a:ext cx="23360380" cy="194754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sz="12660" b="1" i="0" spc="2100">
                <a:solidFill>
                  <a:srgbClr val="FFFFFF"/>
                </a:solidFill>
                <a:effectLst/>
                <a:latin typeface="锐字逼格青春粗黑体简2.0" panose="02010604000000000000" charset="-122"/>
                <a:ea typeface="锐字逼格青春粗黑体简2.0" panose="02010604000000000000" charset="-122"/>
                <a:cs typeface="锐字逼格青春粗黑体简2.0" panose="02010604000000000000" charset="-122"/>
              </a:rPr>
              <a:t>2025年全年热点营销日历</a:t>
            </a:r>
            <a:endParaRPr lang="zh-CN" altLang="en-US" sz="12660" b="1" i="0" spc="2100">
              <a:solidFill>
                <a:srgbClr val="FFFFFF"/>
              </a:solidFill>
              <a:effectLst/>
              <a:latin typeface="锐字逼格青春粗黑体简2.0" panose="02010604000000000000" charset="-122"/>
              <a:ea typeface="锐字逼格青春粗黑体简2.0" panose="02010604000000000000" charset="-122"/>
              <a:cs typeface="锐字逼格青春粗黑体简2.0" panose="02010604000000000000" charset="-122"/>
            </a:endParaRPr>
          </a:p>
        </p:txBody>
      </p:sp>
      <p:pic>
        <p:nvPicPr>
          <p:cNvPr id="915010" name="image 150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0185" y="9352094"/>
            <a:ext cx="3550439" cy="4363905"/>
          </a:xfrm>
          <a:prstGeom prst="rect">
            <a:avLst/>
          </a:prstGeom>
        </p:spPr>
      </p:pic>
      <p:sp>
        <p:nvSpPr>
          <p:cNvPr id="15011" name="Object 15011"/>
          <p:cNvSpPr txBox="1"/>
          <p:nvPr/>
        </p:nvSpPr>
        <p:spPr>
          <a:xfrm>
            <a:off x="7957894" y="6858000"/>
            <a:ext cx="9194800" cy="965200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sz="5330" b="0" i="0">
                <a:solidFill>
                  <a:srgbClr val="FFFFFF"/>
                </a:solidFill>
                <a:latin typeface="锐字逼格青春粗黑体简2.0" panose="02010604000000000000" charset="-122"/>
                <a:ea typeface="锐字逼格青春粗黑体简2.0" panose="02010604000000000000" charset="-122"/>
                <a:cs typeface="锐字逼格青春粗黑体简2.0" panose="02010604000000000000" charset="-122"/>
              </a:rPr>
              <a:t>老策划出版·活动策划干货分享</a:t>
            </a:r>
            <a:endParaRPr lang="zh-CN" altLang="en-US" sz="5330" b="0" i="0">
              <a:solidFill>
                <a:srgbClr val="FFFFFF"/>
              </a:solidFill>
              <a:latin typeface="锐字逼格青春粗黑体简2.0" panose="02010604000000000000" charset="-122"/>
              <a:ea typeface="锐字逼格青春粗黑体简2.0" panose="02010604000000000000" charset="-122"/>
              <a:cs typeface="锐字逼格青春粗黑体简2.0" panose="02010604000000000000" charset="-122"/>
            </a:endParaRPr>
          </a:p>
        </p:txBody>
      </p:sp>
      <p:sp>
        <p:nvSpPr>
          <p:cNvPr id="15012" name="Object 15012"/>
          <p:cNvSpPr txBox="1"/>
          <p:nvPr/>
        </p:nvSpPr>
        <p:spPr>
          <a:xfrm>
            <a:off x="8605667" y="3685109"/>
            <a:ext cx="2184400" cy="762000"/>
          </a:xfrm>
          <a:prstGeom prst="rect">
            <a:avLst/>
          </a:prstGeom>
        </p:spPr>
        <p:txBody>
          <a:bodyPr vert="horz" wrap="square" lIns="0" tIns="93572" rIns="0" bIns="93572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sz="3590" b="0" i="0">
                <a:solidFill>
                  <a:srgbClr val="FFFFFF"/>
                </a:solidFill>
                <a:latin typeface="锐字逼格青春粗黑体简2.0" panose="02010604000000000000" charset="-122"/>
                <a:ea typeface="锐字逼格青春粗黑体简2.0" panose="02010604000000000000" charset="-122"/>
              </a:rPr>
              <a:t>营销节点</a:t>
            </a:r>
            <a:endParaRPr lang="zh-CN" altLang="en-US" sz="3590" b="0" i="0">
              <a:solidFill>
                <a:srgbClr val="FFFFFF"/>
              </a:solidFill>
              <a:latin typeface="锐字逼格青春粗黑体简2.0" panose="02010604000000000000" charset="-122"/>
              <a:ea typeface="锐字逼格青春粗黑体简2.0" panose="02010604000000000000" charset="-122"/>
            </a:endParaRPr>
          </a:p>
        </p:txBody>
      </p:sp>
      <p:sp>
        <p:nvSpPr>
          <p:cNvPr id="15013" name="Object 15013"/>
          <p:cNvSpPr txBox="1"/>
          <p:nvPr/>
        </p:nvSpPr>
        <p:spPr>
          <a:xfrm>
            <a:off x="13554401" y="3685109"/>
            <a:ext cx="2641600" cy="762000"/>
          </a:xfrm>
          <a:prstGeom prst="rect">
            <a:avLst/>
          </a:prstGeom>
        </p:spPr>
        <p:txBody>
          <a:bodyPr vert="horz" wrap="square" lIns="0" tIns="93572" rIns="0" bIns="93572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sz="3590" b="0" i="0">
                <a:solidFill>
                  <a:srgbClr val="FFFFFF"/>
                </a:solidFill>
                <a:latin typeface="锐字逼格青春粗黑体简2.0" panose="02010604000000000000" charset="-122"/>
                <a:ea typeface="锐字逼格青春粗黑体简2.0" panose="02010604000000000000" charset="-122"/>
              </a:rPr>
              <a:t>营销关键词</a:t>
            </a:r>
            <a:endParaRPr lang="zh-CN" altLang="en-US" sz="3590" b="0" i="0">
              <a:solidFill>
                <a:srgbClr val="FFFFFF"/>
              </a:solidFill>
              <a:latin typeface="锐字逼格青春粗黑体简2.0" panose="02010604000000000000" charset="-122"/>
              <a:ea typeface="锐字逼格青春粗黑体简2.0" panose="02010604000000000000" charset="-122"/>
            </a:endParaRPr>
          </a:p>
        </p:txBody>
      </p:sp>
      <p:sp>
        <p:nvSpPr>
          <p:cNvPr id="15014" name="Object 15014"/>
          <p:cNvSpPr txBox="1"/>
          <p:nvPr/>
        </p:nvSpPr>
        <p:spPr>
          <a:xfrm>
            <a:off x="11079907" y="3685109"/>
            <a:ext cx="2184400" cy="762000"/>
          </a:xfrm>
          <a:prstGeom prst="rect">
            <a:avLst/>
          </a:prstGeom>
        </p:spPr>
        <p:txBody>
          <a:bodyPr vert="horz" wrap="square" lIns="0" tIns="93572" rIns="0" bIns="93572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sz="3590" b="0" i="0">
                <a:solidFill>
                  <a:srgbClr val="FFFFFF"/>
                </a:solidFill>
                <a:latin typeface="锐字逼格青春粗黑体简2.0" panose="02010604000000000000" charset="-122"/>
                <a:ea typeface="锐字逼格青春粗黑体简2.0" panose="02010604000000000000" charset="-122"/>
              </a:rPr>
              <a:t>借势方向</a:t>
            </a:r>
            <a:endParaRPr lang="zh-CN" altLang="en-US" sz="3590" b="0" i="0">
              <a:solidFill>
                <a:srgbClr val="FFFFFF"/>
              </a:solidFill>
              <a:latin typeface="锐字逼格青春粗黑体简2.0" panose="02010604000000000000" charset="-122"/>
              <a:ea typeface="锐字逼格青春粗黑体简2.0" panose="02010604000000000000" charset="-122"/>
            </a:endParaRPr>
          </a:p>
        </p:txBody>
      </p:sp>
      <p:pic>
        <p:nvPicPr>
          <p:cNvPr id="915015" name="image 150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3972" y="3810040"/>
            <a:ext cx="1452194" cy="443606"/>
          </a:xfrm>
          <a:prstGeom prst="rect">
            <a:avLst/>
          </a:prstGeom>
        </p:spPr>
      </p:pic>
      <p:pic>
        <p:nvPicPr>
          <p:cNvPr id="915016" name="image 150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60775" y="3810040"/>
            <a:ext cx="1452194" cy="443606"/>
          </a:xfrm>
          <a:prstGeom prst="rect">
            <a:avLst/>
          </a:prstGeom>
        </p:spPr>
      </p:pic>
      <p:pic>
        <p:nvPicPr>
          <p:cNvPr id="915017" name="image 150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37710" y="3836956"/>
            <a:ext cx="25392" cy="429132"/>
          </a:xfrm>
          <a:prstGeom prst="rect">
            <a:avLst/>
          </a:prstGeom>
        </p:spPr>
      </p:pic>
      <p:pic>
        <p:nvPicPr>
          <p:cNvPr id="915018" name="image 150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411950" y="3836956"/>
            <a:ext cx="25392" cy="42913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82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01" name="image 2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6329" y="2457522"/>
            <a:ext cx="14731902" cy="2807892"/>
          </a:xfrm>
          <a:prstGeom prst="rect">
            <a:avLst/>
          </a:prstGeom>
        </p:spPr>
      </p:pic>
      <p:sp>
        <p:nvSpPr>
          <p:cNvPr id="202" name="Object 202"/>
          <p:cNvSpPr txBox="1"/>
          <p:nvPr/>
        </p:nvSpPr>
        <p:spPr>
          <a:xfrm>
            <a:off x="962929" y="1504569"/>
            <a:ext cx="1377235" cy="3149600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sz="20600" b="0" i="0" spc="-100">
                <a:solidFill>
                  <a:srgbClr val="FFFFFF"/>
                </a:solidFill>
                <a:latin typeface="锐字逼格青春粗黑体简2.0" panose="02010604000000000000" charset="-122"/>
                <a:ea typeface="锐字逼格青春粗黑体简2.0" panose="02010604000000000000" charset="-122"/>
              </a:rPr>
              <a:t>1</a:t>
            </a:r>
            <a:endParaRPr lang="zh-CN" altLang="en-US" sz="20600" b="0" i="0" spc="-100">
              <a:solidFill>
                <a:srgbClr val="FFFFFF"/>
              </a:solidFill>
              <a:latin typeface="锐字逼格青春粗黑体简2.0" panose="02010604000000000000" charset="-122"/>
              <a:ea typeface="锐字逼格青春粗黑体简2.0" panose="02010604000000000000" charset="-122"/>
            </a:endParaRPr>
          </a:p>
        </p:txBody>
      </p:sp>
      <p:sp>
        <p:nvSpPr>
          <p:cNvPr id="203" name="Object 203"/>
          <p:cNvSpPr txBox="1"/>
          <p:nvPr/>
        </p:nvSpPr>
        <p:spPr>
          <a:xfrm>
            <a:off x="2347229" y="2797069"/>
            <a:ext cx="4990465" cy="1262380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sz="7460" b="0" i="0" spc="-100">
                <a:solidFill>
                  <a:srgbClr val="FFFFFF"/>
                </a:solidFill>
                <a:latin typeface="锐字逼格青春粗黑体简2.0" panose="02010604000000000000" charset="-122"/>
                <a:ea typeface="锐字逼格青春粗黑体简2.0" panose="02010604000000000000" charset="-122"/>
              </a:rPr>
              <a:t>JANUARY</a:t>
            </a:r>
            <a:endParaRPr lang="zh-CN" altLang="en-US" sz="7460" b="0" i="0" spc="-100">
              <a:solidFill>
                <a:srgbClr val="FFFFFF"/>
              </a:solidFill>
              <a:latin typeface="锐字逼格青春粗黑体简2.0" panose="02010604000000000000" charset="-122"/>
              <a:ea typeface="锐字逼格青春粗黑体简2.0" panose="02010604000000000000" charset="-122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609349870" y="372313274"/>
            <a:ext cx="13360400" cy="8839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sz="57950" b="0" i="0">
                <a:solidFill>
                  <a:srgbClr val="000000">
                    <a:alpha val="0"/>
                  </a:srgbClr>
                </a:solidFill>
                <a:latin typeface="SourceHanSansSC-Regular"/>
                <a:ea typeface="SourceHanSansSC-Regular"/>
              </a:rPr>
              <a:t>25</a:t>
            </a:r>
            <a:endParaRPr lang="zh-CN" altLang="en-US" sz="57950"/>
          </a:p>
        </p:txBody>
      </p:sp>
      <p:grpSp>
        <p:nvGrpSpPr>
          <p:cNvPr id="205" name="组合 205"/>
          <p:cNvGrpSpPr/>
          <p:nvPr/>
        </p:nvGrpSpPr>
        <p:grpSpPr>
          <a:xfrm>
            <a:off x="576329" y="4213247"/>
            <a:ext cx="14568909" cy="8007592"/>
            <a:chOff x="576329" y="4213247"/>
            <a:chExt cx="14568909" cy="8007592"/>
          </a:xfrm>
        </p:grpSpPr>
        <p:grpSp>
          <p:nvGrpSpPr>
            <p:cNvPr id="206" name="组合 206"/>
            <p:cNvGrpSpPr/>
            <p:nvPr/>
          </p:nvGrpSpPr>
          <p:grpSpPr>
            <a:xfrm>
              <a:off x="576329" y="4213247"/>
              <a:ext cx="14568909" cy="8007592"/>
              <a:chOff x="576329" y="4213247"/>
              <a:chExt cx="14568909" cy="8007592"/>
            </a:xfrm>
          </p:grpSpPr>
          <p:grpSp>
            <p:nvGrpSpPr>
              <p:cNvPr id="207" name="组合 207"/>
              <p:cNvGrpSpPr/>
              <p:nvPr/>
            </p:nvGrpSpPr>
            <p:grpSpPr>
              <a:xfrm>
                <a:off x="576329" y="4213247"/>
                <a:ext cx="14568909" cy="8007592"/>
                <a:chOff x="576329" y="4213247"/>
                <a:chExt cx="14568909" cy="8007592"/>
              </a:xfrm>
            </p:grpSpPr>
            <p:grpSp>
              <p:nvGrpSpPr>
                <p:cNvPr id="208" name="组合 208"/>
                <p:cNvGrpSpPr/>
                <p:nvPr/>
              </p:nvGrpSpPr>
              <p:grpSpPr>
                <a:xfrm>
                  <a:off x="576329" y="4213247"/>
                  <a:ext cx="14568909" cy="8007592"/>
                  <a:chOff x="576329" y="4213247"/>
                  <a:chExt cx="14568909" cy="8007592"/>
                </a:xfrm>
              </p:grpSpPr>
              <p:pic>
                <p:nvPicPr>
                  <p:cNvPr id="9209" name="image 209"/>
                  <p:cNvPicPr>
                    <a:picLocks noChangeAspect="1"/>
                  </p:cNvPicPr>
                  <p:nvPr/>
                </p:nvPicPr>
                <p:blipFill>
                  <a:blip r:embed="rId2">
                    <a:alphaModFix amt="80000"/>
                  </a:blip>
                  <a:stretch>
                    <a:fillRect/>
                  </a:stretch>
                </p:blipFill>
                <p:spPr>
                  <a:xfrm>
                    <a:off x="576329" y="4213247"/>
                    <a:ext cx="14568909" cy="8007592"/>
                  </a:xfrm>
                  <a:prstGeom prst="rect">
                    <a:avLst/>
                  </a:prstGeom>
                </p:spPr>
              </p:pic>
              <p:sp>
                <p:nvSpPr>
                  <p:cNvPr id="2010" name="Object 2010"/>
                  <p:cNvSpPr txBox="1"/>
                  <p:nvPr/>
                </p:nvSpPr>
                <p:spPr>
                  <a:xfrm>
                    <a:off x="13396468" y="4481185"/>
                    <a:ext cx="784215" cy="406400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 anchorCtr="0">
                    <a:spAutoFit/>
                  </a:bodyPr>
                  <a:lstStyle/>
                  <a:p>
                    <a:pPr algn="l">
                      <a:lnSpc>
                        <a:spcPct val="110000"/>
                      </a:lnSpc>
                    </a:pPr>
                    <a:r>
                      <a:rPr lang="zh-CN" sz="2510" b="0" i="0" spc="-100">
                        <a:solidFill>
                          <a:srgbClr val="FFFFFF">
                            <a:alpha val="80000"/>
                          </a:srgbClr>
                        </a:solidFill>
                        <a:latin typeface="Reeji-CloudHeiChao-GB-Regular"/>
                        <a:ea typeface="Reeji-CloudHeiChao-GB-Regular"/>
                      </a:rPr>
                      <a:t>SUN</a:t>
                    </a:r>
                    <a:endParaRPr lang="zh-CN" altLang="en-US" sz="2510"/>
                  </a:p>
                </p:txBody>
              </p:sp>
              <p:sp>
                <p:nvSpPr>
                  <p:cNvPr id="2011" name="Object 2011"/>
                  <p:cNvSpPr txBox="1"/>
                  <p:nvPr/>
                </p:nvSpPr>
                <p:spPr>
                  <a:xfrm>
                    <a:off x="14282951" y="4500850"/>
                    <a:ext cx="289180" cy="368300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 anchorCtr="0">
                    <a:spAutoFit/>
                  </a:bodyPr>
                  <a:lstStyle/>
                  <a:p>
                    <a:pPr algn="l">
                      <a:lnSpc>
                        <a:spcPct val="110000"/>
                      </a:lnSpc>
                    </a:pPr>
                    <a:r>
                      <a:rPr lang="zh-CN" sz="2290" b="0" i="0" spc="-100">
                        <a:solidFill>
                          <a:srgbClr val="FFFFFF">
                            <a:alpha val="80000"/>
                          </a:srgbClr>
                        </a:solidFill>
                        <a:latin typeface="Reeji-CloudHeiChao-GB-Regular"/>
                        <a:ea typeface="Reeji-CloudHeiChao-GB-Regular"/>
                      </a:rPr>
                      <a:t>日</a:t>
                    </a:r>
                    <a:endParaRPr lang="zh-CN" altLang="en-US" sz="2290"/>
                  </a:p>
                </p:txBody>
              </p:sp>
              <p:sp>
                <p:nvSpPr>
                  <p:cNvPr id="2012" name="Object 2012"/>
                  <p:cNvSpPr txBox="1"/>
                  <p:nvPr/>
                </p:nvSpPr>
                <p:spPr>
                  <a:xfrm>
                    <a:off x="1148105" y="4493455"/>
                    <a:ext cx="847715" cy="406400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 anchorCtr="0">
                    <a:spAutoFit/>
                  </a:bodyPr>
                  <a:lstStyle/>
                  <a:p>
                    <a:pPr algn="l">
                      <a:lnSpc>
                        <a:spcPct val="110000"/>
                      </a:lnSpc>
                    </a:pPr>
                    <a:r>
                      <a:rPr lang="zh-CN" sz="2510" b="0" i="0" spc="-100">
                        <a:solidFill>
                          <a:srgbClr val="FFFFFF">
                            <a:alpha val="80000"/>
                          </a:srgbClr>
                        </a:solidFill>
                        <a:latin typeface="Reeji-CloudHeiChao-GB-Regular"/>
                        <a:ea typeface="Reeji-CloudHeiChao-GB-Regular"/>
                      </a:rPr>
                      <a:t>MON</a:t>
                    </a:r>
                    <a:endParaRPr lang="zh-CN" altLang="en-US" sz="2510"/>
                  </a:p>
                </p:txBody>
              </p:sp>
              <p:sp>
                <p:nvSpPr>
                  <p:cNvPr id="2013" name="Object 2013"/>
                  <p:cNvSpPr txBox="1"/>
                  <p:nvPr/>
                </p:nvSpPr>
                <p:spPr>
                  <a:xfrm>
                    <a:off x="2123104" y="4499784"/>
                    <a:ext cx="289180" cy="368300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 anchorCtr="0">
                    <a:spAutoFit/>
                  </a:bodyPr>
                  <a:lstStyle/>
                  <a:p>
                    <a:pPr algn="l">
                      <a:lnSpc>
                        <a:spcPct val="110000"/>
                      </a:lnSpc>
                    </a:pPr>
                    <a:r>
                      <a:rPr lang="zh-CN" sz="2290" b="0" i="0" spc="-100">
                        <a:solidFill>
                          <a:srgbClr val="FFFFFF">
                            <a:alpha val="80000"/>
                          </a:srgbClr>
                        </a:solidFill>
                        <a:latin typeface="ReeJi-BigRuixain-BoldGBV1.0"/>
                        <a:ea typeface="ReeJi-BigRuixain-BoldGBV1.0"/>
                      </a:rPr>
                      <a:t>一</a:t>
                    </a:r>
                    <a:endParaRPr lang="zh-CN" altLang="en-US" sz="2290"/>
                  </a:p>
                </p:txBody>
              </p:sp>
              <p:sp>
                <p:nvSpPr>
                  <p:cNvPr id="2014" name="Object 2014"/>
                  <p:cNvSpPr txBox="1"/>
                  <p:nvPr/>
                </p:nvSpPr>
                <p:spPr>
                  <a:xfrm>
                    <a:off x="3160950" y="4480186"/>
                    <a:ext cx="746115" cy="406400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 anchorCtr="0">
                    <a:spAutoFit/>
                  </a:bodyPr>
                  <a:lstStyle/>
                  <a:p>
                    <a:pPr algn="l">
                      <a:lnSpc>
                        <a:spcPct val="110000"/>
                      </a:lnSpc>
                    </a:pPr>
                    <a:r>
                      <a:rPr lang="zh-CN" sz="2510" b="0" i="0" spc="-100">
                        <a:solidFill>
                          <a:srgbClr val="FFFFFF">
                            <a:alpha val="80000"/>
                          </a:srgbClr>
                        </a:solidFill>
                        <a:latin typeface="Reeji-CloudHeiChao-GB-Regular"/>
                        <a:ea typeface="Reeji-CloudHeiChao-GB-Regular"/>
                      </a:rPr>
                      <a:t>TUE</a:t>
                    </a:r>
                    <a:endParaRPr lang="zh-CN" altLang="en-US" sz="2510"/>
                  </a:p>
                </p:txBody>
              </p:sp>
              <p:sp>
                <p:nvSpPr>
                  <p:cNvPr id="2015" name="Object 2015"/>
                  <p:cNvSpPr txBox="1"/>
                  <p:nvPr/>
                </p:nvSpPr>
                <p:spPr>
                  <a:xfrm>
                    <a:off x="4083859" y="4488989"/>
                    <a:ext cx="289180" cy="368300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 anchorCtr="0">
                    <a:spAutoFit/>
                  </a:bodyPr>
                  <a:lstStyle/>
                  <a:p>
                    <a:pPr algn="l">
                      <a:lnSpc>
                        <a:spcPct val="110000"/>
                      </a:lnSpc>
                    </a:pPr>
                    <a:r>
                      <a:rPr lang="zh-CN" sz="2290" b="0" i="0" spc="-100">
                        <a:solidFill>
                          <a:srgbClr val="FFFFFF">
                            <a:alpha val="80000"/>
                          </a:srgbClr>
                        </a:solidFill>
                        <a:latin typeface="ReeJi-BigRuixain-BoldGBV1.0"/>
                        <a:ea typeface="ReeJi-BigRuixain-BoldGBV1.0"/>
                      </a:rPr>
                      <a:t>二</a:t>
                    </a:r>
                    <a:endParaRPr lang="zh-CN" altLang="en-US" sz="2290"/>
                  </a:p>
                </p:txBody>
              </p:sp>
              <p:sp>
                <p:nvSpPr>
                  <p:cNvPr id="2016" name="Object 2016"/>
                  <p:cNvSpPr txBox="1"/>
                  <p:nvPr/>
                </p:nvSpPr>
                <p:spPr>
                  <a:xfrm>
                    <a:off x="5264877" y="4480186"/>
                    <a:ext cx="796915" cy="406400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 anchorCtr="0">
                    <a:spAutoFit/>
                  </a:bodyPr>
                  <a:lstStyle/>
                  <a:p>
                    <a:pPr algn="l">
                      <a:lnSpc>
                        <a:spcPct val="110000"/>
                      </a:lnSpc>
                    </a:pPr>
                    <a:r>
                      <a:rPr lang="zh-CN" sz="2510" b="0" i="0" spc="-100">
                        <a:solidFill>
                          <a:srgbClr val="FFFFFF">
                            <a:alpha val="80000"/>
                          </a:srgbClr>
                        </a:solidFill>
                        <a:latin typeface="Reeji-CloudHeiChao-GB-Regular"/>
                        <a:ea typeface="Reeji-CloudHeiChao-GB-Regular"/>
                      </a:rPr>
                      <a:t>WED</a:t>
                    </a:r>
                    <a:endParaRPr lang="zh-CN" altLang="en-US" sz="2510"/>
                  </a:p>
                </p:txBody>
              </p:sp>
              <p:sp>
                <p:nvSpPr>
                  <p:cNvPr id="2017" name="Object 2017"/>
                  <p:cNvSpPr txBox="1"/>
                  <p:nvPr/>
                </p:nvSpPr>
                <p:spPr>
                  <a:xfrm>
                    <a:off x="6177856" y="4491386"/>
                    <a:ext cx="289180" cy="368300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 anchorCtr="0">
                    <a:spAutoFit/>
                  </a:bodyPr>
                  <a:lstStyle/>
                  <a:p>
                    <a:pPr algn="l">
                      <a:lnSpc>
                        <a:spcPct val="110000"/>
                      </a:lnSpc>
                    </a:pPr>
                    <a:r>
                      <a:rPr lang="zh-CN" sz="2290" b="0" i="0" spc="-100">
                        <a:solidFill>
                          <a:srgbClr val="FFFFFF">
                            <a:alpha val="80000"/>
                          </a:srgbClr>
                        </a:solidFill>
                        <a:latin typeface="ReeJi-BigRuixain-BoldGBV1.0"/>
                        <a:ea typeface="ReeJi-BigRuixain-BoldGBV1.0"/>
                      </a:rPr>
                      <a:t>三</a:t>
                    </a:r>
                    <a:endParaRPr lang="zh-CN" altLang="en-US" sz="2290"/>
                  </a:p>
                </p:txBody>
              </p:sp>
              <p:sp>
                <p:nvSpPr>
                  <p:cNvPr id="2018" name="Object 2018"/>
                  <p:cNvSpPr txBox="1"/>
                  <p:nvPr/>
                </p:nvSpPr>
                <p:spPr>
                  <a:xfrm>
                    <a:off x="7287481" y="4480186"/>
                    <a:ext cx="784215" cy="406400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 anchorCtr="0">
                    <a:spAutoFit/>
                  </a:bodyPr>
                  <a:lstStyle/>
                  <a:p>
                    <a:pPr algn="l">
                      <a:lnSpc>
                        <a:spcPct val="110000"/>
                      </a:lnSpc>
                    </a:pPr>
                    <a:r>
                      <a:rPr lang="zh-CN" sz="2510" b="0" i="0" spc="-100">
                        <a:solidFill>
                          <a:srgbClr val="FFFFFF">
                            <a:alpha val="80000"/>
                          </a:srgbClr>
                        </a:solidFill>
                        <a:latin typeface="Reeji-CloudHeiChao-GB-Regular"/>
                        <a:ea typeface="Reeji-CloudHeiChao-GB-Regular"/>
                      </a:rPr>
                      <a:t>THU</a:t>
                    </a:r>
                    <a:endParaRPr lang="zh-CN" altLang="en-US" sz="2510"/>
                  </a:p>
                </p:txBody>
              </p:sp>
              <p:sp>
                <p:nvSpPr>
                  <p:cNvPr id="2019" name="Object 2019"/>
                  <p:cNvSpPr txBox="1"/>
                  <p:nvPr/>
                </p:nvSpPr>
                <p:spPr>
                  <a:xfrm>
                    <a:off x="8175221" y="4490644"/>
                    <a:ext cx="289180" cy="368300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 anchorCtr="0">
                    <a:spAutoFit/>
                  </a:bodyPr>
                  <a:lstStyle/>
                  <a:p>
                    <a:pPr algn="l">
                      <a:lnSpc>
                        <a:spcPct val="110000"/>
                      </a:lnSpc>
                    </a:pPr>
                    <a:r>
                      <a:rPr lang="zh-CN" sz="2290" b="0" i="0" spc="-100">
                        <a:solidFill>
                          <a:srgbClr val="FFFFFF">
                            <a:alpha val="80000"/>
                          </a:srgbClr>
                        </a:solidFill>
                        <a:latin typeface="ReeJi-BigRuixain-BoldGBV1.0"/>
                        <a:ea typeface="ReeJi-BigRuixain-BoldGBV1.0"/>
                      </a:rPr>
                      <a:t>四</a:t>
                    </a:r>
                    <a:endParaRPr lang="zh-CN" altLang="en-US" sz="2290"/>
                  </a:p>
                </p:txBody>
              </p:sp>
              <p:sp>
                <p:nvSpPr>
                  <p:cNvPr id="2020" name="Object 2020"/>
                  <p:cNvSpPr txBox="1"/>
                  <p:nvPr/>
                </p:nvSpPr>
                <p:spPr>
                  <a:xfrm>
                    <a:off x="9357381" y="4480186"/>
                    <a:ext cx="606415" cy="406400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 anchorCtr="0">
                    <a:spAutoFit/>
                  </a:bodyPr>
                  <a:lstStyle/>
                  <a:p>
                    <a:pPr algn="l">
                      <a:lnSpc>
                        <a:spcPct val="110000"/>
                      </a:lnSpc>
                    </a:pPr>
                    <a:r>
                      <a:rPr lang="zh-CN" sz="2510" b="0" i="0" spc="-100">
                        <a:solidFill>
                          <a:srgbClr val="FFFFFF">
                            <a:alpha val="80000"/>
                          </a:srgbClr>
                        </a:solidFill>
                        <a:latin typeface="Reeji-CloudHeiChao-GB-Regular"/>
                        <a:ea typeface="Reeji-CloudHeiChao-GB-Regular"/>
                      </a:rPr>
                      <a:t>FRI</a:t>
                    </a:r>
                    <a:endParaRPr lang="zh-CN" altLang="en-US" sz="2510"/>
                  </a:p>
                </p:txBody>
              </p:sp>
              <p:sp>
                <p:nvSpPr>
                  <p:cNvPr id="2021" name="Object 2021"/>
                  <p:cNvSpPr txBox="1"/>
                  <p:nvPr/>
                </p:nvSpPr>
                <p:spPr>
                  <a:xfrm>
                    <a:off x="10132994" y="4487805"/>
                    <a:ext cx="289180" cy="368300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 anchorCtr="0">
                    <a:spAutoFit/>
                  </a:bodyPr>
                  <a:lstStyle/>
                  <a:p>
                    <a:pPr algn="l">
                      <a:lnSpc>
                        <a:spcPct val="110000"/>
                      </a:lnSpc>
                    </a:pPr>
                    <a:r>
                      <a:rPr lang="zh-CN" sz="2290" b="0" i="0" spc="-100">
                        <a:solidFill>
                          <a:srgbClr val="FFFFFF">
                            <a:alpha val="80000"/>
                          </a:srgbClr>
                        </a:solidFill>
                        <a:latin typeface="ReeJi-BigRuixain-BoldGBV1.0"/>
                        <a:ea typeface="ReeJi-BigRuixain-BoldGBV1.0"/>
                      </a:rPr>
                      <a:t>五</a:t>
                    </a:r>
                    <a:endParaRPr lang="zh-CN" altLang="en-US" sz="2290"/>
                  </a:p>
                </p:txBody>
              </p:sp>
              <p:sp>
                <p:nvSpPr>
                  <p:cNvPr id="2022" name="Object 2022"/>
                  <p:cNvSpPr txBox="1"/>
                  <p:nvPr/>
                </p:nvSpPr>
                <p:spPr>
                  <a:xfrm>
                    <a:off x="11306664" y="4481185"/>
                    <a:ext cx="733415" cy="406400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 anchorCtr="0">
                    <a:spAutoFit/>
                  </a:bodyPr>
                  <a:lstStyle/>
                  <a:p>
                    <a:pPr algn="l">
                      <a:lnSpc>
                        <a:spcPct val="110000"/>
                      </a:lnSpc>
                    </a:pPr>
                    <a:r>
                      <a:rPr lang="zh-CN" sz="2510" b="0" i="0" spc="-100">
                        <a:solidFill>
                          <a:srgbClr val="FFFFFF">
                            <a:alpha val="80000"/>
                          </a:srgbClr>
                        </a:solidFill>
                        <a:latin typeface="Reeji-CloudHeiChao-GB-Regular"/>
                        <a:ea typeface="Reeji-CloudHeiChao-GB-Regular"/>
                      </a:rPr>
                      <a:t>SAT</a:t>
                    </a:r>
                    <a:endParaRPr lang="zh-CN" altLang="en-US" sz="2510"/>
                  </a:p>
                </p:txBody>
              </p:sp>
              <p:sp>
                <p:nvSpPr>
                  <p:cNvPr id="2023" name="Object 2023"/>
                  <p:cNvSpPr txBox="1"/>
                  <p:nvPr/>
                </p:nvSpPr>
                <p:spPr>
                  <a:xfrm>
                    <a:off x="12169722" y="4485865"/>
                    <a:ext cx="289180" cy="368300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 anchorCtr="0">
                    <a:spAutoFit/>
                  </a:bodyPr>
                  <a:lstStyle/>
                  <a:p>
                    <a:pPr algn="l">
                      <a:lnSpc>
                        <a:spcPct val="110000"/>
                      </a:lnSpc>
                    </a:pPr>
                    <a:r>
                      <a:rPr lang="zh-CN" sz="2290" b="0" i="0" spc="-100">
                        <a:solidFill>
                          <a:srgbClr val="FFFFFF">
                            <a:alpha val="80000"/>
                          </a:srgbClr>
                        </a:solidFill>
                        <a:latin typeface="ReeJi-BigRuixain-BoldGBV1.0"/>
                        <a:ea typeface="ReeJi-BigRuixain-BoldGBV1.0"/>
                      </a:rPr>
                      <a:t>六</a:t>
                    </a:r>
                    <a:endParaRPr lang="zh-CN" altLang="en-US" sz="2290"/>
                  </a:p>
                </p:txBody>
              </p:sp>
              <p:sp>
                <p:nvSpPr>
                  <p:cNvPr id="2028" name="Object 2028"/>
                  <p:cNvSpPr txBox="1"/>
                  <p:nvPr/>
                </p:nvSpPr>
                <p:spPr>
                  <a:xfrm>
                    <a:off x="5678772" y="5128608"/>
                    <a:ext cx="287256" cy="596900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 anchorCtr="0">
                    <a:spAutoFit/>
                  </a:bodyPr>
                  <a:lstStyle/>
                  <a:p>
                    <a:pPr algn="ctr">
                      <a:lnSpc>
                        <a:spcPct val="110000"/>
                      </a:lnSpc>
                    </a:pPr>
                    <a:r>
                      <a:rPr lang="zh-CN" sz="3810" b="0" i="0" spc="-100">
                        <a:solidFill>
                          <a:srgbClr val="222323">
                            <a:alpha val="80000"/>
                          </a:srgbClr>
                        </a:solidFill>
                        <a:latin typeface="AlibabaPuHuiTi-Heavy"/>
                        <a:ea typeface="AlibabaPuHuiTi-Heavy"/>
                      </a:rPr>
                      <a:t>1</a:t>
                    </a:r>
                    <a:endParaRPr lang="zh-CN" altLang="en-US" sz="3810"/>
                  </a:p>
                </p:txBody>
              </p:sp>
              <p:sp>
                <p:nvSpPr>
                  <p:cNvPr id="2029" name="Object 2029"/>
                  <p:cNvSpPr txBox="1"/>
                  <p:nvPr/>
                </p:nvSpPr>
                <p:spPr>
                  <a:xfrm>
                    <a:off x="5478229" y="5646964"/>
                    <a:ext cx="637407" cy="330200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 anchorCtr="0">
                    <a:spAutoFit/>
                  </a:bodyPr>
                  <a:lstStyle/>
                  <a:p>
                    <a:pPr algn="ctr">
                      <a:lnSpc>
                        <a:spcPct val="110000"/>
                      </a:lnSpc>
                    </a:pPr>
                    <a:r>
                      <a:rPr lang="zh-CN" sz="2080" b="0" i="0" spc="400">
                        <a:solidFill>
                          <a:srgbClr val="222323">
                            <a:alpha val="80000"/>
                          </a:srgbClr>
                        </a:solidFill>
                        <a:latin typeface="AlibabaPuHuiTi-Heavy"/>
                        <a:ea typeface="AlibabaPuHuiTi-Heavy"/>
                      </a:rPr>
                      <a:t>元旦</a:t>
                    </a:r>
                    <a:endParaRPr lang="zh-CN" altLang="en-US" sz="2080"/>
                  </a:p>
                </p:txBody>
              </p:sp>
              <p:sp>
                <p:nvSpPr>
                  <p:cNvPr id="2030" name="Object 2030"/>
                  <p:cNvSpPr txBox="1"/>
                  <p:nvPr/>
                </p:nvSpPr>
                <p:spPr>
                  <a:xfrm>
                    <a:off x="7674481" y="5130386"/>
                    <a:ext cx="287256" cy="596900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 anchorCtr="0">
                    <a:spAutoFit/>
                  </a:bodyPr>
                  <a:lstStyle/>
                  <a:p>
                    <a:pPr algn="ctr">
                      <a:lnSpc>
                        <a:spcPct val="110000"/>
                      </a:lnSpc>
                    </a:pPr>
                    <a:r>
                      <a:rPr lang="zh-CN" sz="3810" b="0" i="0" spc="-100">
                        <a:solidFill>
                          <a:srgbClr val="222323">
                            <a:alpha val="80000"/>
                          </a:srgbClr>
                        </a:solidFill>
                        <a:latin typeface="AlibabaPuHuiTi-Heavy"/>
                        <a:ea typeface="AlibabaPuHuiTi-Heavy"/>
                      </a:rPr>
                      <a:t>2</a:t>
                    </a:r>
                    <a:endParaRPr lang="zh-CN" altLang="en-US" sz="3810"/>
                  </a:p>
                </p:txBody>
              </p:sp>
              <p:sp>
                <p:nvSpPr>
                  <p:cNvPr id="2031" name="Object 2031"/>
                  <p:cNvSpPr txBox="1"/>
                  <p:nvPr/>
                </p:nvSpPr>
                <p:spPr>
                  <a:xfrm>
                    <a:off x="7505006" y="5646964"/>
                    <a:ext cx="637407" cy="330200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 anchorCtr="0">
                    <a:spAutoFit/>
                  </a:bodyPr>
                  <a:lstStyle/>
                  <a:p>
                    <a:pPr algn="ctr">
                      <a:lnSpc>
                        <a:spcPct val="110000"/>
                      </a:lnSpc>
                    </a:pPr>
                    <a:r>
                      <a:rPr lang="zh-CN" sz="2080" b="0" i="0" spc="400">
                        <a:solidFill>
                          <a:srgbClr val="222323">
                            <a:alpha val="80000"/>
                          </a:srgbClr>
                        </a:solidFill>
                        <a:latin typeface="AlibabaPuHuiTi-Heavy"/>
                        <a:ea typeface="AlibabaPuHuiTi-Heavy"/>
                      </a:rPr>
                      <a:t>初三</a:t>
                    </a:r>
                    <a:endParaRPr lang="zh-CN" altLang="en-US" sz="2080"/>
                  </a:p>
                </p:txBody>
              </p:sp>
              <p:sp>
                <p:nvSpPr>
                  <p:cNvPr id="2032" name="Object 2032"/>
                  <p:cNvSpPr txBox="1"/>
                  <p:nvPr/>
                </p:nvSpPr>
                <p:spPr>
                  <a:xfrm>
                    <a:off x="9751581" y="5130386"/>
                    <a:ext cx="287256" cy="596900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 anchorCtr="0">
                    <a:spAutoFit/>
                  </a:bodyPr>
                  <a:lstStyle/>
                  <a:p>
                    <a:pPr algn="ctr">
                      <a:lnSpc>
                        <a:spcPct val="110000"/>
                      </a:lnSpc>
                    </a:pPr>
                    <a:r>
                      <a:rPr lang="zh-CN" sz="3810" b="0" i="0" spc="-100">
                        <a:solidFill>
                          <a:srgbClr val="222323">
                            <a:alpha val="80000"/>
                          </a:srgbClr>
                        </a:solidFill>
                        <a:latin typeface="AlibabaPuHuiTi-Heavy"/>
                        <a:ea typeface="AlibabaPuHuiTi-Heavy"/>
                      </a:rPr>
                      <a:t>3</a:t>
                    </a:r>
                    <a:endParaRPr lang="zh-CN" altLang="en-US" sz="3810"/>
                  </a:p>
                </p:txBody>
              </p:sp>
              <p:sp>
                <p:nvSpPr>
                  <p:cNvPr id="2033" name="Object 2033"/>
                  <p:cNvSpPr txBox="1"/>
                  <p:nvPr/>
                </p:nvSpPr>
                <p:spPr>
                  <a:xfrm>
                    <a:off x="9561637" y="5646964"/>
                    <a:ext cx="637407" cy="330200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 anchorCtr="0">
                    <a:spAutoFit/>
                  </a:bodyPr>
                  <a:lstStyle/>
                  <a:p>
                    <a:pPr algn="ctr">
                      <a:lnSpc>
                        <a:spcPct val="110000"/>
                      </a:lnSpc>
                    </a:pPr>
                    <a:r>
                      <a:rPr lang="zh-CN" sz="2080" b="0" i="0" spc="400">
                        <a:solidFill>
                          <a:srgbClr val="222323">
                            <a:alpha val="80000"/>
                          </a:srgbClr>
                        </a:solidFill>
                        <a:latin typeface="AlibabaPuHuiTi-Heavy"/>
                        <a:ea typeface="AlibabaPuHuiTi-Heavy"/>
                      </a:rPr>
                      <a:t>初四</a:t>
                    </a:r>
                    <a:endParaRPr lang="zh-CN" altLang="en-US" sz="2080"/>
                  </a:p>
                </p:txBody>
              </p:sp>
              <p:sp>
                <p:nvSpPr>
                  <p:cNvPr id="2034" name="Object 2034"/>
                  <p:cNvSpPr txBox="1"/>
                  <p:nvPr/>
                </p:nvSpPr>
                <p:spPr>
                  <a:xfrm>
                    <a:off x="11798830" y="5128608"/>
                    <a:ext cx="287256" cy="596900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 anchorCtr="0">
                    <a:spAutoFit/>
                  </a:bodyPr>
                  <a:lstStyle/>
                  <a:p>
                    <a:pPr algn="ctr">
                      <a:lnSpc>
                        <a:spcPct val="110000"/>
                      </a:lnSpc>
                    </a:pPr>
                    <a:r>
                      <a:rPr lang="zh-CN" sz="3810" b="0" i="0" spc="-100">
                        <a:solidFill>
                          <a:srgbClr val="BF1A25">
                            <a:alpha val="80000"/>
                          </a:srgbClr>
                        </a:solidFill>
                        <a:latin typeface="AlibabaPuHuiTi-Heavy"/>
                        <a:ea typeface="AlibabaPuHuiTi-Heavy"/>
                      </a:rPr>
                      <a:t>4</a:t>
                    </a:r>
                    <a:endParaRPr lang="zh-CN" altLang="en-US" sz="3810"/>
                  </a:p>
                </p:txBody>
              </p:sp>
              <p:sp>
                <p:nvSpPr>
                  <p:cNvPr id="2035" name="Object 2035"/>
                  <p:cNvSpPr txBox="1"/>
                  <p:nvPr/>
                </p:nvSpPr>
                <p:spPr>
                  <a:xfrm>
                    <a:off x="11595872" y="5646964"/>
                    <a:ext cx="637407" cy="330200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 anchorCtr="0">
                    <a:spAutoFit/>
                  </a:bodyPr>
                  <a:lstStyle/>
                  <a:p>
                    <a:pPr algn="ctr">
                      <a:lnSpc>
                        <a:spcPct val="110000"/>
                      </a:lnSpc>
                    </a:pPr>
                    <a:r>
                      <a:rPr lang="zh-CN" sz="2080" b="0" i="0" spc="400">
                        <a:solidFill>
                          <a:srgbClr val="BF1A25">
                            <a:alpha val="80000"/>
                          </a:srgbClr>
                        </a:solidFill>
                        <a:latin typeface="AlibabaPuHuiTi-Heavy"/>
                        <a:ea typeface="AlibabaPuHuiTi-Heavy"/>
                      </a:rPr>
                      <a:t>初五</a:t>
                    </a:r>
                    <a:endParaRPr lang="zh-CN" altLang="en-US" sz="2080"/>
                  </a:p>
                </p:txBody>
              </p:sp>
              <p:sp>
                <p:nvSpPr>
                  <p:cNvPr id="2036" name="Object 2036"/>
                  <p:cNvSpPr txBox="1"/>
                  <p:nvPr/>
                </p:nvSpPr>
                <p:spPr>
                  <a:xfrm>
                    <a:off x="13856201" y="5130386"/>
                    <a:ext cx="287256" cy="596900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 anchorCtr="0">
                    <a:spAutoFit/>
                  </a:bodyPr>
                  <a:lstStyle/>
                  <a:p>
                    <a:pPr algn="ctr">
                      <a:lnSpc>
                        <a:spcPct val="110000"/>
                      </a:lnSpc>
                    </a:pPr>
                    <a:r>
                      <a:rPr lang="zh-CN" sz="3810" b="0" i="0" spc="-100">
                        <a:solidFill>
                          <a:srgbClr val="BF1A25">
                            <a:alpha val="80000"/>
                          </a:srgbClr>
                        </a:solidFill>
                        <a:latin typeface="AlibabaPuHuiTi-Heavy"/>
                        <a:ea typeface="AlibabaPuHuiTi-Heavy"/>
                      </a:rPr>
                      <a:t>5</a:t>
                    </a:r>
                    <a:endParaRPr lang="zh-CN" altLang="en-US" sz="3810"/>
                  </a:p>
                </p:txBody>
              </p:sp>
              <p:sp>
                <p:nvSpPr>
                  <p:cNvPr id="2037" name="Object 2037"/>
                  <p:cNvSpPr txBox="1"/>
                  <p:nvPr/>
                </p:nvSpPr>
                <p:spPr>
                  <a:xfrm>
                    <a:off x="13645045" y="5646964"/>
                    <a:ext cx="637407" cy="330200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 anchorCtr="0">
                    <a:spAutoFit/>
                  </a:bodyPr>
                  <a:lstStyle/>
                  <a:p>
                    <a:pPr algn="ctr">
                      <a:lnSpc>
                        <a:spcPct val="110000"/>
                      </a:lnSpc>
                    </a:pPr>
                    <a:r>
                      <a:rPr lang="zh-CN" sz="2080" b="0" i="0" spc="400">
                        <a:solidFill>
                          <a:srgbClr val="BF1A25">
                            <a:alpha val="80000"/>
                          </a:srgbClr>
                        </a:solidFill>
                        <a:latin typeface="AlibabaPuHuiTi-Heavy"/>
                        <a:ea typeface="AlibabaPuHuiTi-Heavy"/>
                      </a:rPr>
                      <a:t>小寒</a:t>
                    </a:r>
                    <a:endParaRPr lang="zh-CN" altLang="en-US" sz="2080"/>
                  </a:p>
                </p:txBody>
              </p:sp>
              <p:sp>
                <p:nvSpPr>
                  <p:cNvPr id="2038" name="Object 2038"/>
                  <p:cNvSpPr txBox="1"/>
                  <p:nvPr/>
                </p:nvSpPr>
                <p:spPr>
                  <a:xfrm>
                    <a:off x="1623766" y="6290581"/>
                    <a:ext cx="287256" cy="596900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 anchorCtr="0">
                    <a:spAutoFit/>
                  </a:bodyPr>
                  <a:lstStyle/>
                  <a:p>
                    <a:pPr algn="ctr">
                      <a:lnSpc>
                        <a:spcPct val="110000"/>
                      </a:lnSpc>
                    </a:pPr>
                    <a:r>
                      <a:rPr lang="zh-CN" sz="3810" b="0" i="0" spc="-100">
                        <a:solidFill>
                          <a:srgbClr val="050202">
                            <a:alpha val="80000"/>
                          </a:srgbClr>
                        </a:solidFill>
                        <a:latin typeface="AlibabaPuHuiTi-Heavy"/>
                        <a:ea typeface="AlibabaPuHuiTi-Heavy"/>
                      </a:rPr>
                      <a:t>6</a:t>
                    </a:r>
                    <a:endParaRPr lang="zh-CN" altLang="en-US" sz="3810"/>
                  </a:p>
                </p:txBody>
              </p:sp>
              <p:sp>
                <p:nvSpPr>
                  <p:cNvPr id="2039" name="Object 2039"/>
                  <p:cNvSpPr txBox="1"/>
                  <p:nvPr/>
                </p:nvSpPr>
                <p:spPr>
                  <a:xfrm>
                    <a:off x="1424676" y="6814600"/>
                    <a:ext cx="637407" cy="330200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 anchorCtr="0">
                    <a:spAutoFit/>
                  </a:bodyPr>
                  <a:lstStyle/>
                  <a:p>
                    <a:pPr algn="ctr">
                      <a:lnSpc>
                        <a:spcPct val="110000"/>
                      </a:lnSpc>
                    </a:pPr>
                    <a:r>
                      <a:rPr lang="zh-CN" sz="2080" b="0" i="0" spc="400">
                        <a:solidFill>
                          <a:srgbClr val="050202">
                            <a:alpha val="80000"/>
                          </a:srgbClr>
                        </a:solidFill>
                        <a:latin typeface="AlibabaPuHuiTi-Heavy"/>
                        <a:ea typeface="AlibabaPuHuiTi-Heavy"/>
                      </a:rPr>
                      <a:t>初七</a:t>
                    </a:r>
                    <a:endParaRPr lang="zh-CN" altLang="en-US" sz="2080"/>
                  </a:p>
                </p:txBody>
              </p:sp>
              <p:sp>
                <p:nvSpPr>
                  <p:cNvPr id="2040" name="Object 2040"/>
                  <p:cNvSpPr txBox="1"/>
                  <p:nvPr/>
                </p:nvSpPr>
                <p:spPr>
                  <a:xfrm>
                    <a:off x="3646740" y="6289610"/>
                    <a:ext cx="287256" cy="596900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 anchorCtr="0">
                    <a:spAutoFit/>
                  </a:bodyPr>
                  <a:lstStyle/>
                  <a:p>
                    <a:pPr algn="ctr">
                      <a:lnSpc>
                        <a:spcPct val="110000"/>
                      </a:lnSpc>
                    </a:pPr>
                    <a:r>
                      <a:rPr lang="zh-CN" sz="3810" b="0" i="0" spc="-100">
                        <a:solidFill>
                          <a:srgbClr val="222323">
                            <a:alpha val="80000"/>
                          </a:srgbClr>
                        </a:solidFill>
                        <a:latin typeface="AlibabaPuHuiTi-Heavy"/>
                        <a:ea typeface="AlibabaPuHuiTi-Heavy"/>
                      </a:rPr>
                      <a:t>7</a:t>
                    </a:r>
                    <a:endParaRPr lang="zh-CN" altLang="en-US" sz="3810"/>
                  </a:p>
                </p:txBody>
              </p:sp>
              <p:sp>
                <p:nvSpPr>
                  <p:cNvPr id="2041" name="Object 2041"/>
                  <p:cNvSpPr txBox="1"/>
                  <p:nvPr/>
                </p:nvSpPr>
                <p:spPr>
                  <a:xfrm>
                    <a:off x="3305498" y="6814600"/>
                    <a:ext cx="967607" cy="330200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 anchorCtr="0">
                    <a:spAutoFit/>
                  </a:bodyPr>
                  <a:lstStyle/>
                  <a:p>
                    <a:pPr algn="ctr">
                      <a:lnSpc>
                        <a:spcPct val="110000"/>
                      </a:lnSpc>
                    </a:pPr>
                    <a:r>
                      <a:rPr lang="zh-CN" sz="2080" b="0" i="0" spc="400">
                        <a:solidFill>
                          <a:srgbClr val="222323">
                            <a:alpha val="80000"/>
                          </a:srgbClr>
                        </a:solidFill>
                        <a:latin typeface="AlibabaPuHuiTi-Heavy"/>
                        <a:ea typeface="AlibabaPuHuiTi-Heavy"/>
                      </a:rPr>
                      <a:t>腊八节</a:t>
                    </a:r>
                    <a:endParaRPr lang="zh-CN" altLang="en-US" sz="2080"/>
                  </a:p>
                </p:txBody>
              </p:sp>
              <p:sp>
                <p:nvSpPr>
                  <p:cNvPr id="2042" name="Object 2042"/>
                  <p:cNvSpPr txBox="1"/>
                  <p:nvPr/>
                </p:nvSpPr>
                <p:spPr>
                  <a:xfrm>
                    <a:off x="5724458" y="6289610"/>
                    <a:ext cx="287256" cy="596900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 anchorCtr="0">
                    <a:spAutoFit/>
                  </a:bodyPr>
                  <a:lstStyle/>
                  <a:p>
                    <a:pPr algn="ctr">
                      <a:lnSpc>
                        <a:spcPct val="110000"/>
                      </a:lnSpc>
                    </a:pPr>
                    <a:r>
                      <a:rPr lang="zh-CN" sz="3810" b="0" i="0" spc="-100">
                        <a:solidFill>
                          <a:srgbClr val="222323">
                            <a:alpha val="80000"/>
                          </a:srgbClr>
                        </a:solidFill>
                        <a:latin typeface="AlibabaPuHuiTi-Heavy"/>
                        <a:ea typeface="AlibabaPuHuiTi-Heavy"/>
                      </a:rPr>
                      <a:t>8</a:t>
                    </a:r>
                    <a:endParaRPr lang="zh-CN" altLang="en-US" sz="3810"/>
                  </a:p>
                </p:txBody>
              </p:sp>
              <p:sp>
                <p:nvSpPr>
                  <p:cNvPr id="2043" name="Object 2043"/>
                  <p:cNvSpPr txBox="1"/>
                  <p:nvPr/>
                </p:nvSpPr>
                <p:spPr>
                  <a:xfrm>
                    <a:off x="5478229" y="6814600"/>
                    <a:ext cx="637407" cy="330200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 anchorCtr="0">
                    <a:spAutoFit/>
                  </a:bodyPr>
                  <a:lstStyle/>
                  <a:p>
                    <a:pPr algn="ctr">
                      <a:lnSpc>
                        <a:spcPct val="110000"/>
                      </a:lnSpc>
                    </a:pPr>
                    <a:r>
                      <a:rPr lang="zh-CN" sz="2080" b="0" i="0" spc="400">
                        <a:solidFill>
                          <a:srgbClr val="222323">
                            <a:alpha val="80000"/>
                          </a:srgbClr>
                        </a:solidFill>
                        <a:latin typeface="AlibabaPuHuiTi-Heavy"/>
                        <a:ea typeface="AlibabaPuHuiTi-Heavy"/>
                      </a:rPr>
                      <a:t>初九</a:t>
                    </a:r>
                    <a:endParaRPr lang="zh-CN" altLang="en-US" sz="2080"/>
                  </a:p>
                </p:txBody>
              </p:sp>
              <p:sp>
                <p:nvSpPr>
                  <p:cNvPr id="2044" name="Object 2044"/>
                  <p:cNvSpPr txBox="1"/>
                  <p:nvPr/>
                </p:nvSpPr>
                <p:spPr>
                  <a:xfrm>
                    <a:off x="7764028" y="6291387"/>
                    <a:ext cx="287256" cy="596900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 anchorCtr="0">
                    <a:spAutoFit/>
                  </a:bodyPr>
                  <a:lstStyle/>
                  <a:p>
                    <a:pPr algn="ctr">
                      <a:lnSpc>
                        <a:spcPct val="110000"/>
                      </a:lnSpc>
                    </a:pPr>
                    <a:r>
                      <a:rPr lang="zh-CN" sz="3810" b="0" i="0" spc="-100">
                        <a:solidFill>
                          <a:srgbClr val="222323">
                            <a:alpha val="80000"/>
                          </a:srgbClr>
                        </a:solidFill>
                        <a:latin typeface="AlibabaPuHuiTi-Heavy"/>
                        <a:ea typeface="AlibabaPuHuiTi-Heavy"/>
                      </a:rPr>
                      <a:t>9</a:t>
                    </a:r>
                    <a:endParaRPr lang="zh-CN" altLang="en-US" sz="3810"/>
                  </a:p>
                </p:txBody>
              </p:sp>
              <p:sp>
                <p:nvSpPr>
                  <p:cNvPr id="2045" name="Object 2045"/>
                  <p:cNvSpPr txBox="1"/>
                  <p:nvPr/>
                </p:nvSpPr>
                <p:spPr>
                  <a:xfrm>
                    <a:off x="7535272" y="6810871"/>
                    <a:ext cx="637407" cy="330200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 anchorCtr="0">
                    <a:spAutoFit/>
                  </a:bodyPr>
                  <a:lstStyle/>
                  <a:p>
                    <a:pPr algn="ctr">
                      <a:lnSpc>
                        <a:spcPct val="110000"/>
                      </a:lnSpc>
                    </a:pPr>
                    <a:r>
                      <a:rPr lang="zh-CN" sz="2080" b="0" i="0" spc="400">
                        <a:solidFill>
                          <a:srgbClr val="222323">
                            <a:alpha val="80000"/>
                          </a:srgbClr>
                        </a:solidFill>
                        <a:latin typeface="AlibabaPuHuiTi-Heavy"/>
                        <a:ea typeface="AlibabaPuHuiTi-Heavy"/>
                      </a:rPr>
                      <a:t>初十</a:t>
                    </a:r>
                    <a:endParaRPr lang="zh-CN" altLang="en-US" sz="2080"/>
                  </a:p>
                </p:txBody>
              </p:sp>
              <p:sp>
                <p:nvSpPr>
                  <p:cNvPr id="2046" name="Object 2046"/>
                  <p:cNvSpPr txBox="1"/>
                  <p:nvPr/>
                </p:nvSpPr>
                <p:spPr>
                  <a:xfrm>
                    <a:off x="9642249" y="6289610"/>
                    <a:ext cx="579356" cy="596900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 anchorCtr="0">
                    <a:spAutoFit/>
                  </a:bodyPr>
                  <a:lstStyle/>
                  <a:p>
                    <a:pPr algn="ctr">
                      <a:lnSpc>
                        <a:spcPct val="110000"/>
                      </a:lnSpc>
                    </a:pPr>
                    <a:r>
                      <a:rPr lang="zh-CN" sz="3810" b="0" i="0" spc="-100">
                        <a:solidFill>
                          <a:srgbClr val="222323">
                            <a:alpha val="80000"/>
                          </a:srgbClr>
                        </a:solidFill>
                        <a:latin typeface="AlibabaPuHuiTi-Heavy"/>
                        <a:ea typeface="AlibabaPuHuiTi-Heavy"/>
                      </a:rPr>
                      <a:t>10</a:t>
                    </a:r>
                    <a:endParaRPr lang="zh-CN" altLang="en-US" sz="3810"/>
                  </a:p>
                </p:txBody>
              </p:sp>
              <p:sp>
                <p:nvSpPr>
                  <p:cNvPr id="2047" name="Object 2047"/>
                  <p:cNvSpPr txBox="1"/>
                  <p:nvPr/>
                </p:nvSpPr>
                <p:spPr>
                  <a:xfrm>
                    <a:off x="9575317" y="6810871"/>
                    <a:ext cx="637407" cy="330200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 anchorCtr="0">
                    <a:spAutoFit/>
                  </a:bodyPr>
                  <a:lstStyle/>
                  <a:p>
                    <a:pPr algn="ctr">
                      <a:lnSpc>
                        <a:spcPct val="110000"/>
                      </a:lnSpc>
                    </a:pPr>
                    <a:r>
                      <a:rPr lang="zh-CN" sz="2080" b="0" i="0" spc="400">
                        <a:solidFill>
                          <a:srgbClr val="222323">
                            <a:alpha val="80000"/>
                          </a:srgbClr>
                        </a:solidFill>
                        <a:latin typeface="AlibabaPuHuiTi-Heavy"/>
                        <a:ea typeface="AlibabaPuHuiTi-Heavy"/>
                      </a:rPr>
                      <a:t>十一</a:t>
                    </a:r>
                    <a:endParaRPr lang="zh-CN" altLang="en-US" sz="2080"/>
                  </a:p>
                </p:txBody>
              </p:sp>
              <p:sp>
                <p:nvSpPr>
                  <p:cNvPr id="2048" name="Object 2048"/>
                  <p:cNvSpPr txBox="1"/>
                  <p:nvPr/>
                </p:nvSpPr>
                <p:spPr>
                  <a:xfrm>
                    <a:off x="11694432" y="6289610"/>
                    <a:ext cx="579356" cy="596900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 anchorCtr="0">
                    <a:spAutoFit/>
                  </a:bodyPr>
                  <a:lstStyle/>
                  <a:p>
                    <a:pPr algn="ctr">
                      <a:lnSpc>
                        <a:spcPct val="110000"/>
                      </a:lnSpc>
                    </a:pPr>
                    <a:r>
                      <a:rPr lang="zh-CN" sz="3810" b="0" i="0" spc="-100">
                        <a:solidFill>
                          <a:srgbClr val="BF1A25">
                            <a:alpha val="80000"/>
                          </a:srgbClr>
                        </a:solidFill>
                        <a:latin typeface="AlibabaPuHuiTi-Heavy"/>
                        <a:ea typeface="AlibabaPuHuiTi-Heavy"/>
                      </a:rPr>
                      <a:t>11</a:t>
                    </a:r>
                    <a:endParaRPr lang="zh-CN" altLang="en-US" sz="3810"/>
                  </a:p>
                </p:txBody>
              </p:sp>
              <p:sp>
                <p:nvSpPr>
                  <p:cNvPr id="2049" name="Object 2049"/>
                  <p:cNvSpPr txBox="1"/>
                  <p:nvPr/>
                </p:nvSpPr>
                <p:spPr>
                  <a:xfrm>
                    <a:off x="11605411" y="6810871"/>
                    <a:ext cx="637407" cy="330200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 anchorCtr="0">
                    <a:spAutoFit/>
                  </a:bodyPr>
                  <a:lstStyle/>
                  <a:p>
                    <a:pPr algn="ctr">
                      <a:lnSpc>
                        <a:spcPct val="110000"/>
                      </a:lnSpc>
                    </a:pPr>
                    <a:r>
                      <a:rPr lang="zh-CN" sz="2080" b="0" i="0" spc="400">
                        <a:solidFill>
                          <a:srgbClr val="BF1A25">
                            <a:alpha val="80000"/>
                          </a:srgbClr>
                        </a:solidFill>
                        <a:latin typeface="AlibabaPuHuiTi-Heavy"/>
                        <a:ea typeface="AlibabaPuHuiTi-Heavy"/>
                      </a:rPr>
                      <a:t>十二</a:t>
                    </a:r>
                    <a:endParaRPr lang="zh-CN" altLang="en-US" sz="2080"/>
                  </a:p>
                </p:txBody>
              </p:sp>
              <p:sp>
                <p:nvSpPr>
                  <p:cNvPr id="2050" name="Object 2050"/>
                  <p:cNvSpPr txBox="1"/>
                  <p:nvPr/>
                </p:nvSpPr>
                <p:spPr>
                  <a:xfrm>
                    <a:off x="13705105" y="6291387"/>
                    <a:ext cx="579356" cy="596900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 anchorCtr="0">
                    <a:spAutoFit/>
                  </a:bodyPr>
                  <a:lstStyle/>
                  <a:p>
                    <a:pPr algn="ctr">
                      <a:lnSpc>
                        <a:spcPct val="110000"/>
                      </a:lnSpc>
                    </a:pPr>
                    <a:r>
                      <a:rPr lang="zh-CN" sz="3810" b="0" i="0" spc="-100">
                        <a:solidFill>
                          <a:srgbClr val="BF1A25">
                            <a:alpha val="80000"/>
                          </a:srgbClr>
                        </a:solidFill>
                        <a:latin typeface="AlibabaPuHuiTi-Heavy"/>
                        <a:ea typeface="AlibabaPuHuiTi-Heavy"/>
                      </a:rPr>
                      <a:t>12</a:t>
                    </a:r>
                    <a:endParaRPr lang="zh-CN" altLang="en-US" sz="3810"/>
                  </a:p>
                </p:txBody>
              </p:sp>
              <p:sp>
                <p:nvSpPr>
                  <p:cNvPr id="2051" name="Object 2051"/>
                  <p:cNvSpPr txBox="1"/>
                  <p:nvPr/>
                </p:nvSpPr>
                <p:spPr>
                  <a:xfrm>
                    <a:off x="13645457" y="6810871"/>
                    <a:ext cx="637407" cy="330200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 anchorCtr="0">
                    <a:spAutoFit/>
                  </a:bodyPr>
                  <a:lstStyle/>
                  <a:p>
                    <a:pPr algn="ctr">
                      <a:lnSpc>
                        <a:spcPct val="110000"/>
                      </a:lnSpc>
                    </a:pPr>
                    <a:r>
                      <a:rPr lang="zh-CN" sz="2080" b="0" i="0" spc="400">
                        <a:solidFill>
                          <a:srgbClr val="BF1A25">
                            <a:alpha val="80000"/>
                          </a:srgbClr>
                        </a:solidFill>
                        <a:latin typeface="AlibabaPuHuiTi-Heavy"/>
                        <a:ea typeface="AlibabaPuHuiTi-Heavy"/>
                      </a:rPr>
                      <a:t>十三</a:t>
                    </a:r>
                    <a:endParaRPr lang="zh-CN" altLang="en-US" sz="2080"/>
                  </a:p>
                </p:txBody>
              </p:sp>
              <p:sp>
                <p:nvSpPr>
                  <p:cNvPr id="2052" name="Object 2052"/>
                  <p:cNvSpPr txBox="1"/>
                  <p:nvPr/>
                </p:nvSpPr>
                <p:spPr>
                  <a:xfrm>
                    <a:off x="1522523" y="7472292"/>
                    <a:ext cx="579356" cy="596900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 anchorCtr="0">
                    <a:spAutoFit/>
                  </a:bodyPr>
                  <a:lstStyle/>
                  <a:p>
                    <a:pPr algn="ctr">
                      <a:lnSpc>
                        <a:spcPct val="110000"/>
                      </a:lnSpc>
                    </a:pPr>
                    <a:r>
                      <a:rPr lang="zh-CN" sz="3810" b="0" i="0" spc="-100">
                        <a:solidFill>
                          <a:srgbClr val="050202">
                            <a:alpha val="80000"/>
                          </a:srgbClr>
                        </a:solidFill>
                        <a:latin typeface="AlibabaPuHuiTi-Heavy"/>
                        <a:ea typeface="AlibabaPuHuiTi-Heavy"/>
                      </a:rPr>
                      <a:t>13</a:t>
                    </a:r>
                    <a:endParaRPr lang="zh-CN" altLang="en-US" sz="3810"/>
                  </a:p>
                </p:txBody>
              </p:sp>
              <p:sp>
                <p:nvSpPr>
                  <p:cNvPr id="2053" name="Object 2053"/>
                  <p:cNvSpPr txBox="1"/>
                  <p:nvPr/>
                </p:nvSpPr>
                <p:spPr>
                  <a:xfrm>
                    <a:off x="1372013" y="7985141"/>
                    <a:ext cx="764407" cy="330200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 anchorCtr="0">
                    <a:spAutoFit/>
                  </a:bodyPr>
                  <a:lstStyle/>
                  <a:p>
                    <a:pPr algn="ctr">
                      <a:lnSpc>
                        <a:spcPct val="110000"/>
                      </a:lnSpc>
                    </a:pPr>
                    <a:r>
                      <a:rPr lang="zh-CN" sz="2080" b="0" i="0" spc="400">
                        <a:solidFill>
                          <a:srgbClr val="050202">
                            <a:alpha val="80000"/>
                          </a:srgbClr>
                        </a:solidFill>
                        <a:latin typeface="AlibabaPuHuiTi-Heavy"/>
                        <a:ea typeface="AlibabaPuHuiTi-Heavy"/>
                      </a:rPr>
                      <a:t> 十四</a:t>
                    </a:r>
                    <a:endParaRPr lang="zh-CN" altLang="en-US" sz="2080"/>
                  </a:p>
                </p:txBody>
              </p:sp>
              <p:sp>
                <p:nvSpPr>
                  <p:cNvPr id="2054" name="Object 2054"/>
                  <p:cNvSpPr txBox="1"/>
                  <p:nvPr/>
                </p:nvSpPr>
                <p:spPr>
                  <a:xfrm>
                    <a:off x="3522113" y="7470514"/>
                    <a:ext cx="579356" cy="596900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 anchorCtr="0">
                    <a:spAutoFit/>
                  </a:bodyPr>
                  <a:lstStyle/>
                  <a:p>
                    <a:pPr algn="ctr">
                      <a:lnSpc>
                        <a:spcPct val="110000"/>
                      </a:lnSpc>
                    </a:pPr>
                    <a:r>
                      <a:rPr lang="zh-CN" sz="3810" b="0" i="0" spc="-100">
                        <a:solidFill>
                          <a:srgbClr val="222323">
                            <a:alpha val="80000"/>
                          </a:srgbClr>
                        </a:solidFill>
                        <a:latin typeface="AlibabaPuHuiTi-Heavy"/>
                        <a:ea typeface="AlibabaPuHuiTi-Heavy"/>
                      </a:rPr>
                      <a:t>14</a:t>
                    </a:r>
                    <a:endParaRPr lang="zh-CN" altLang="en-US" sz="3810"/>
                  </a:p>
                </p:txBody>
              </p:sp>
              <p:sp>
                <p:nvSpPr>
                  <p:cNvPr id="2055" name="Object 2055"/>
                  <p:cNvSpPr txBox="1"/>
                  <p:nvPr/>
                </p:nvSpPr>
                <p:spPr>
                  <a:xfrm>
                    <a:off x="3388838" y="7985141"/>
                    <a:ext cx="764407" cy="330200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 anchorCtr="0">
                    <a:spAutoFit/>
                  </a:bodyPr>
                  <a:lstStyle/>
                  <a:p>
                    <a:pPr algn="ctr">
                      <a:lnSpc>
                        <a:spcPct val="110000"/>
                      </a:lnSpc>
                    </a:pPr>
                    <a:r>
                      <a:rPr lang="zh-CN" sz="2080" b="0" i="0" spc="400">
                        <a:solidFill>
                          <a:srgbClr val="222323">
                            <a:alpha val="80000"/>
                          </a:srgbClr>
                        </a:solidFill>
                        <a:latin typeface="AlibabaPuHuiTi-Heavy"/>
                        <a:ea typeface="AlibabaPuHuiTi-Heavy"/>
                      </a:rPr>
                      <a:t> 十五</a:t>
                    </a:r>
                    <a:endParaRPr lang="zh-CN" altLang="en-US" sz="2080"/>
                  </a:p>
                </p:txBody>
              </p:sp>
              <p:sp>
                <p:nvSpPr>
                  <p:cNvPr id="2056" name="Object 2056"/>
                  <p:cNvSpPr txBox="1"/>
                  <p:nvPr/>
                </p:nvSpPr>
                <p:spPr>
                  <a:xfrm>
                    <a:off x="5598168" y="7472292"/>
                    <a:ext cx="579356" cy="596900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 anchorCtr="0">
                    <a:spAutoFit/>
                  </a:bodyPr>
                  <a:lstStyle/>
                  <a:p>
                    <a:pPr algn="ctr">
                      <a:lnSpc>
                        <a:spcPct val="110000"/>
                      </a:lnSpc>
                    </a:pPr>
                    <a:r>
                      <a:rPr lang="zh-CN" sz="3810" b="0" i="0" spc="-100">
                        <a:solidFill>
                          <a:srgbClr val="222323">
                            <a:alpha val="80000"/>
                          </a:srgbClr>
                        </a:solidFill>
                        <a:latin typeface="AlibabaPuHuiTi-Heavy"/>
                        <a:ea typeface="AlibabaPuHuiTi-Heavy"/>
                      </a:rPr>
                      <a:t>15</a:t>
                    </a:r>
                    <a:endParaRPr lang="zh-CN" altLang="en-US" sz="3810"/>
                  </a:p>
                </p:txBody>
              </p:sp>
              <p:sp>
                <p:nvSpPr>
                  <p:cNvPr id="2057" name="Object 2057"/>
                  <p:cNvSpPr txBox="1"/>
                  <p:nvPr/>
                </p:nvSpPr>
                <p:spPr>
                  <a:xfrm>
                    <a:off x="5359224" y="7988870"/>
                    <a:ext cx="891407" cy="330200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 anchorCtr="0">
                    <a:spAutoFit/>
                  </a:bodyPr>
                  <a:lstStyle/>
                  <a:p>
                    <a:pPr algn="ctr">
                      <a:lnSpc>
                        <a:spcPct val="110000"/>
                      </a:lnSpc>
                    </a:pPr>
                    <a:r>
                      <a:rPr lang="zh-CN" sz="2080" b="0" i="0" spc="400">
                        <a:solidFill>
                          <a:srgbClr val="222323">
                            <a:alpha val="80000"/>
                          </a:srgbClr>
                        </a:solidFill>
                        <a:latin typeface="AlibabaPuHuiTi-Heavy"/>
                        <a:ea typeface="AlibabaPuHuiTi-Heavy"/>
                      </a:rPr>
                      <a:t>  十六</a:t>
                    </a:r>
                    <a:endParaRPr lang="zh-CN" altLang="en-US" sz="2080"/>
                  </a:p>
                </p:txBody>
              </p:sp>
              <p:sp>
                <p:nvSpPr>
                  <p:cNvPr id="2058" name="Object 2058"/>
                  <p:cNvSpPr txBox="1"/>
                  <p:nvPr/>
                </p:nvSpPr>
                <p:spPr>
                  <a:xfrm>
                    <a:off x="7612155" y="7471486"/>
                    <a:ext cx="579356" cy="596900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 anchorCtr="0">
                    <a:spAutoFit/>
                  </a:bodyPr>
                  <a:lstStyle/>
                  <a:p>
                    <a:pPr algn="ctr">
                      <a:lnSpc>
                        <a:spcPct val="110000"/>
                      </a:lnSpc>
                    </a:pPr>
                    <a:r>
                      <a:rPr lang="zh-CN" sz="3810" b="0" i="0" spc="-100">
                        <a:solidFill>
                          <a:srgbClr val="222323">
                            <a:alpha val="80000"/>
                          </a:srgbClr>
                        </a:solidFill>
                        <a:latin typeface="AlibabaPuHuiTi-Heavy"/>
                        <a:ea typeface="AlibabaPuHuiTi-Heavy"/>
                      </a:rPr>
                      <a:t>16</a:t>
                    </a:r>
                    <a:endParaRPr lang="zh-CN" altLang="en-US" sz="3810"/>
                  </a:p>
                </p:txBody>
              </p:sp>
              <p:sp>
                <p:nvSpPr>
                  <p:cNvPr id="2059" name="Object 2059"/>
                  <p:cNvSpPr txBox="1"/>
                  <p:nvPr/>
                </p:nvSpPr>
                <p:spPr>
                  <a:xfrm>
                    <a:off x="7544678" y="7988604"/>
                    <a:ext cx="637407" cy="330200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 anchorCtr="0">
                    <a:spAutoFit/>
                  </a:bodyPr>
                  <a:lstStyle/>
                  <a:p>
                    <a:pPr algn="ctr">
                      <a:lnSpc>
                        <a:spcPct val="110000"/>
                      </a:lnSpc>
                    </a:pPr>
                    <a:r>
                      <a:rPr lang="zh-CN" sz="2080" b="0" i="0" spc="400">
                        <a:solidFill>
                          <a:srgbClr val="222323">
                            <a:alpha val="80000"/>
                          </a:srgbClr>
                        </a:solidFill>
                        <a:latin typeface="AlibabaPuHuiTi-Heavy"/>
                        <a:ea typeface="AlibabaPuHuiTi-Heavy"/>
                      </a:rPr>
                      <a:t>十七</a:t>
                    </a:r>
                    <a:endParaRPr lang="zh-CN" altLang="en-US" sz="2080"/>
                  </a:p>
                </p:txBody>
              </p:sp>
              <p:sp>
                <p:nvSpPr>
                  <p:cNvPr id="2060" name="Object 2060"/>
                  <p:cNvSpPr txBox="1"/>
                  <p:nvPr/>
                </p:nvSpPr>
                <p:spPr>
                  <a:xfrm>
                    <a:off x="9638932" y="7470514"/>
                    <a:ext cx="579356" cy="596900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 anchorCtr="0">
                    <a:spAutoFit/>
                  </a:bodyPr>
                  <a:lstStyle/>
                  <a:p>
                    <a:pPr algn="ctr">
                      <a:lnSpc>
                        <a:spcPct val="110000"/>
                      </a:lnSpc>
                    </a:pPr>
                    <a:r>
                      <a:rPr lang="zh-CN" sz="3810" b="0" i="0" spc="-100">
                        <a:solidFill>
                          <a:srgbClr val="222323">
                            <a:alpha val="80000"/>
                          </a:srgbClr>
                        </a:solidFill>
                        <a:latin typeface="AlibabaPuHuiTi-Heavy"/>
                        <a:ea typeface="AlibabaPuHuiTi-Heavy"/>
                      </a:rPr>
                      <a:t>17</a:t>
                    </a:r>
                    <a:endParaRPr lang="zh-CN" altLang="en-US" sz="3810"/>
                  </a:p>
                </p:txBody>
              </p:sp>
              <p:sp>
                <p:nvSpPr>
                  <p:cNvPr id="2061" name="Object 2061"/>
                  <p:cNvSpPr txBox="1"/>
                  <p:nvPr/>
                </p:nvSpPr>
                <p:spPr>
                  <a:xfrm>
                    <a:off x="9568683" y="7988071"/>
                    <a:ext cx="637407" cy="330200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 anchorCtr="0">
                    <a:spAutoFit/>
                  </a:bodyPr>
                  <a:lstStyle/>
                  <a:p>
                    <a:pPr algn="ctr">
                      <a:lnSpc>
                        <a:spcPct val="110000"/>
                      </a:lnSpc>
                    </a:pPr>
                    <a:r>
                      <a:rPr lang="zh-CN" sz="2080" b="0" i="0" spc="400">
                        <a:solidFill>
                          <a:srgbClr val="222323">
                            <a:alpha val="80000"/>
                          </a:srgbClr>
                        </a:solidFill>
                        <a:latin typeface="AlibabaPuHuiTi-Heavy"/>
                        <a:ea typeface="AlibabaPuHuiTi-Heavy"/>
                      </a:rPr>
                      <a:t>十八</a:t>
                    </a:r>
                    <a:endParaRPr lang="zh-CN" altLang="en-US" sz="2080"/>
                  </a:p>
                </p:txBody>
              </p:sp>
              <p:sp>
                <p:nvSpPr>
                  <p:cNvPr id="2062" name="Object 2062"/>
                  <p:cNvSpPr txBox="1"/>
                  <p:nvPr/>
                </p:nvSpPr>
                <p:spPr>
                  <a:xfrm>
                    <a:off x="11664480" y="7470514"/>
                    <a:ext cx="579356" cy="596900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 anchorCtr="0">
                    <a:spAutoFit/>
                  </a:bodyPr>
                  <a:lstStyle/>
                  <a:p>
                    <a:pPr algn="ctr">
                      <a:lnSpc>
                        <a:spcPct val="110000"/>
                      </a:lnSpc>
                    </a:pPr>
                    <a:r>
                      <a:rPr lang="zh-CN" sz="3810" b="0" i="0" spc="-100">
                        <a:solidFill>
                          <a:srgbClr val="BF1A25">
                            <a:alpha val="80000"/>
                          </a:srgbClr>
                        </a:solidFill>
                        <a:latin typeface="AlibabaPuHuiTi-Heavy"/>
                        <a:ea typeface="AlibabaPuHuiTi-Heavy"/>
                      </a:rPr>
                      <a:t>18</a:t>
                    </a:r>
                    <a:endParaRPr lang="zh-CN" altLang="en-US" sz="3810"/>
                  </a:p>
                </p:txBody>
              </p:sp>
              <p:sp>
                <p:nvSpPr>
                  <p:cNvPr id="2063" name="Object 2063"/>
                  <p:cNvSpPr txBox="1"/>
                  <p:nvPr/>
                </p:nvSpPr>
                <p:spPr>
                  <a:xfrm>
                    <a:off x="11608462" y="7988870"/>
                    <a:ext cx="637407" cy="330200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 anchorCtr="0">
                    <a:spAutoFit/>
                  </a:bodyPr>
                  <a:lstStyle/>
                  <a:p>
                    <a:pPr algn="ctr">
                      <a:lnSpc>
                        <a:spcPct val="110000"/>
                      </a:lnSpc>
                    </a:pPr>
                    <a:r>
                      <a:rPr lang="zh-CN" sz="2080" b="0" i="0" spc="400">
                        <a:solidFill>
                          <a:srgbClr val="BF1A25">
                            <a:alpha val="80000"/>
                          </a:srgbClr>
                        </a:solidFill>
                        <a:latin typeface="AlibabaPuHuiTi-Heavy"/>
                        <a:ea typeface="AlibabaPuHuiTi-Heavy"/>
                      </a:rPr>
                      <a:t>十九</a:t>
                    </a:r>
                    <a:endParaRPr lang="zh-CN" altLang="en-US" sz="2080"/>
                  </a:p>
                </p:txBody>
              </p:sp>
              <p:sp>
                <p:nvSpPr>
                  <p:cNvPr id="2064" name="Object 2064"/>
                  <p:cNvSpPr txBox="1"/>
                  <p:nvPr/>
                </p:nvSpPr>
                <p:spPr>
                  <a:xfrm>
                    <a:off x="13720635" y="7470514"/>
                    <a:ext cx="579356" cy="596900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 anchorCtr="0">
                    <a:spAutoFit/>
                  </a:bodyPr>
                  <a:lstStyle/>
                  <a:p>
                    <a:pPr algn="ctr">
                      <a:lnSpc>
                        <a:spcPct val="110000"/>
                      </a:lnSpc>
                    </a:pPr>
                    <a:r>
                      <a:rPr lang="zh-CN" sz="3810" b="0" i="0" spc="-100">
                        <a:solidFill>
                          <a:srgbClr val="BF1A25">
                            <a:alpha val="80000"/>
                          </a:srgbClr>
                        </a:solidFill>
                        <a:latin typeface="AlibabaPuHuiTi-Heavy"/>
                        <a:ea typeface="AlibabaPuHuiTi-Heavy"/>
                      </a:rPr>
                      <a:t>19</a:t>
                    </a:r>
                    <a:endParaRPr lang="zh-CN" altLang="en-US" sz="3810"/>
                  </a:p>
                </p:txBody>
              </p:sp>
              <p:sp>
                <p:nvSpPr>
                  <p:cNvPr id="2065" name="Object 2065"/>
                  <p:cNvSpPr txBox="1"/>
                  <p:nvPr/>
                </p:nvSpPr>
                <p:spPr>
                  <a:xfrm>
                    <a:off x="13674634" y="7988071"/>
                    <a:ext cx="637407" cy="330200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 anchorCtr="0">
                    <a:spAutoFit/>
                  </a:bodyPr>
                  <a:lstStyle/>
                  <a:p>
                    <a:pPr algn="ctr">
                      <a:lnSpc>
                        <a:spcPct val="110000"/>
                      </a:lnSpc>
                    </a:pPr>
                    <a:r>
                      <a:rPr lang="zh-CN" sz="2080" b="0" i="0" spc="400">
                        <a:solidFill>
                          <a:srgbClr val="BF1A25">
                            <a:alpha val="80000"/>
                          </a:srgbClr>
                        </a:solidFill>
                        <a:latin typeface="AlibabaPuHuiTi-Heavy"/>
                        <a:ea typeface="AlibabaPuHuiTi-Heavy"/>
                      </a:rPr>
                      <a:t>二十</a:t>
                    </a:r>
                    <a:endParaRPr lang="zh-CN" altLang="en-US" sz="2080"/>
                  </a:p>
                </p:txBody>
              </p:sp>
              <p:sp>
                <p:nvSpPr>
                  <p:cNvPr id="2066" name="Object 2066"/>
                  <p:cNvSpPr txBox="1"/>
                  <p:nvPr/>
                </p:nvSpPr>
                <p:spPr>
                  <a:xfrm>
                    <a:off x="1477762" y="8631516"/>
                    <a:ext cx="579356" cy="596900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 anchorCtr="0">
                    <a:spAutoFit/>
                  </a:bodyPr>
                  <a:lstStyle/>
                  <a:p>
                    <a:pPr algn="ctr">
                      <a:lnSpc>
                        <a:spcPct val="110000"/>
                      </a:lnSpc>
                    </a:pPr>
                    <a:r>
                      <a:rPr lang="zh-CN" sz="3810" b="0" i="0" spc="-100">
                        <a:solidFill>
                          <a:srgbClr val="050202">
                            <a:alpha val="80000"/>
                          </a:srgbClr>
                        </a:solidFill>
                        <a:latin typeface="AlibabaPuHuiTi-Heavy"/>
                        <a:ea typeface="AlibabaPuHuiTi-Heavy"/>
                      </a:rPr>
                      <a:t>20</a:t>
                    </a:r>
                    <a:endParaRPr lang="zh-CN" altLang="en-US" sz="3810"/>
                  </a:p>
                </p:txBody>
              </p:sp>
              <p:sp>
                <p:nvSpPr>
                  <p:cNvPr id="2067" name="Object 2067"/>
                  <p:cNvSpPr txBox="1"/>
                  <p:nvPr/>
                </p:nvSpPr>
                <p:spPr>
                  <a:xfrm>
                    <a:off x="1434361" y="9149072"/>
                    <a:ext cx="637407" cy="330200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 anchorCtr="0">
                    <a:spAutoFit/>
                  </a:bodyPr>
                  <a:lstStyle/>
                  <a:p>
                    <a:pPr algn="ctr">
                      <a:lnSpc>
                        <a:spcPct val="110000"/>
                      </a:lnSpc>
                    </a:pPr>
                    <a:r>
                      <a:rPr lang="zh-CN" sz="2080" b="0" i="0" spc="400">
                        <a:solidFill>
                          <a:srgbClr val="050202">
                            <a:alpha val="80000"/>
                          </a:srgbClr>
                        </a:solidFill>
                        <a:latin typeface="AlibabaPuHuiTi-Heavy"/>
                        <a:ea typeface="AlibabaPuHuiTi-Heavy"/>
                      </a:rPr>
                      <a:t>大寒</a:t>
                    </a:r>
                    <a:endParaRPr lang="zh-CN" altLang="en-US" sz="2080"/>
                  </a:p>
                </p:txBody>
              </p:sp>
              <p:sp>
                <p:nvSpPr>
                  <p:cNvPr id="2068" name="Object 2068"/>
                  <p:cNvSpPr txBox="1"/>
                  <p:nvPr/>
                </p:nvSpPr>
                <p:spPr>
                  <a:xfrm>
                    <a:off x="3496773" y="8631516"/>
                    <a:ext cx="579356" cy="596900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 anchorCtr="0">
                    <a:spAutoFit/>
                  </a:bodyPr>
                  <a:lstStyle/>
                  <a:p>
                    <a:pPr algn="ctr">
                      <a:lnSpc>
                        <a:spcPct val="110000"/>
                      </a:lnSpc>
                    </a:pPr>
                    <a:r>
                      <a:rPr lang="zh-CN" sz="3810" b="0" i="0" spc="-100">
                        <a:solidFill>
                          <a:srgbClr val="222323">
                            <a:alpha val="80000"/>
                          </a:srgbClr>
                        </a:solidFill>
                        <a:latin typeface="AlibabaPuHuiTi-Heavy"/>
                        <a:ea typeface="AlibabaPuHuiTi-Heavy"/>
                      </a:rPr>
                      <a:t>21</a:t>
                    </a:r>
                    <a:endParaRPr lang="zh-CN" altLang="en-US" sz="3810"/>
                  </a:p>
                </p:txBody>
              </p:sp>
              <p:sp>
                <p:nvSpPr>
                  <p:cNvPr id="2069" name="Object 2069"/>
                  <p:cNvSpPr txBox="1"/>
                  <p:nvPr/>
                </p:nvSpPr>
                <p:spPr>
                  <a:xfrm>
                    <a:off x="3464455" y="9149072"/>
                    <a:ext cx="637407" cy="330200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 anchorCtr="0">
                    <a:spAutoFit/>
                  </a:bodyPr>
                  <a:lstStyle/>
                  <a:p>
                    <a:pPr algn="ctr">
                      <a:lnSpc>
                        <a:spcPct val="110000"/>
                      </a:lnSpc>
                    </a:pPr>
                    <a:r>
                      <a:rPr lang="zh-CN" sz="2080" b="0" i="0" spc="400">
                        <a:solidFill>
                          <a:srgbClr val="222323">
                            <a:alpha val="80000"/>
                          </a:srgbClr>
                        </a:solidFill>
                        <a:latin typeface="AlibabaPuHuiTi-Heavy"/>
                        <a:ea typeface="AlibabaPuHuiTi-Heavy"/>
                      </a:rPr>
                      <a:t>廿二</a:t>
                    </a:r>
                    <a:endParaRPr lang="zh-CN" altLang="en-US" sz="2080"/>
                  </a:p>
                </p:txBody>
              </p:sp>
              <p:sp>
                <p:nvSpPr>
                  <p:cNvPr id="2070" name="Object 2070"/>
                  <p:cNvSpPr txBox="1"/>
                  <p:nvPr/>
                </p:nvSpPr>
                <p:spPr>
                  <a:xfrm>
                    <a:off x="5557204" y="8631516"/>
                    <a:ext cx="579356" cy="596900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 anchorCtr="0">
                    <a:spAutoFit/>
                  </a:bodyPr>
                  <a:lstStyle/>
                  <a:p>
                    <a:pPr algn="ctr">
                      <a:lnSpc>
                        <a:spcPct val="110000"/>
                      </a:lnSpc>
                    </a:pPr>
                    <a:r>
                      <a:rPr lang="zh-CN" sz="3810" b="0" i="0" spc="-100">
                        <a:solidFill>
                          <a:srgbClr val="222323">
                            <a:alpha val="80000"/>
                          </a:srgbClr>
                        </a:solidFill>
                        <a:latin typeface="AlibabaPuHuiTi-Heavy"/>
                        <a:ea typeface="AlibabaPuHuiTi-Heavy"/>
                      </a:rPr>
                      <a:t>22</a:t>
                    </a:r>
                    <a:endParaRPr lang="zh-CN" altLang="en-US" sz="3810"/>
                  </a:p>
                </p:txBody>
              </p:sp>
              <p:sp>
                <p:nvSpPr>
                  <p:cNvPr id="2071" name="Object 2071"/>
                  <p:cNvSpPr txBox="1"/>
                  <p:nvPr/>
                </p:nvSpPr>
                <p:spPr>
                  <a:xfrm>
                    <a:off x="5504500" y="9149072"/>
                    <a:ext cx="637407" cy="330200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 anchorCtr="0">
                    <a:spAutoFit/>
                  </a:bodyPr>
                  <a:lstStyle/>
                  <a:p>
                    <a:pPr algn="ctr">
                      <a:lnSpc>
                        <a:spcPct val="110000"/>
                      </a:lnSpc>
                    </a:pPr>
                    <a:r>
                      <a:rPr lang="zh-CN" sz="2080" b="0" i="0" spc="400">
                        <a:solidFill>
                          <a:srgbClr val="222323">
                            <a:alpha val="80000"/>
                          </a:srgbClr>
                        </a:solidFill>
                        <a:latin typeface="AlibabaPuHuiTi-Heavy"/>
                        <a:ea typeface="AlibabaPuHuiTi-Heavy"/>
                      </a:rPr>
                      <a:t>廿三</a:t>
                    </a:r>
                    <a:endParaRPr lang="zh-CN" altLang="en-US" sz="2080"/>
                  </a:p>
                </p:txBody>
              </p:sp>
              <p:sp>
                <p:nvSpPr>
                  <p:cNvPr id="2072" name="Object 2072"/>
                  <p:cNvSpPr txBox="1"/>
                  <p:nvPr/>
                </p:nvSpPr>
                <p:spPr>
                  <a:xfrm>
                    <a:off x="1474445" y="9779248"/>
                    <a:ext cx="579356" cy="596900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 anchorCtr="0">
                    <a:spAutoFit/>
                  </a:bodyPr>
                  <a:lstStyle/>
                  <a:p>
                    <a:pPr algn="ctr">
                      <a:lnSpc>
                        <a:spcPct val="110000"/>
                      </a:lnSpc>
                    </a:pPr>
                    <a:r>
                      <a:rPr lang="zh-CN" sz="3810" b="0" i="0" spc="-100">
                        <a:solidFill>
                          <a:srgbClr val="050202">
                            <a:alpha val="80000"/>
                          </a:srgbClr>
                        </a:solidFill>
                        <a:latin typeface="AlibabaPuHuiTi-Heavy"/>
                        <a:ea typeface="AlibabaPuHuiTi-Heavy"/>
                      </a:rPr>
                      <a:t>27</a:t>
                    </a:r>
                    <a:endParaRPr lang="zh-CN" altLang="en-US" sz="3810"/>
                  </a:p>
                </p:txBody>
              </p:sp>
              <p:sp>
                <p:nvSpPr>
                  <p:cNvPr id="2074" name="Object 2074"/>
                  <p:cNvSpPr txBox="1"/>
                  <p:nvPr/>
                </p:nvSpPr>
                <p:spPr>
                  <a:xfrm>
                    <a:off x="3541433" y="9779248"/>
                    <a:ext cx="579356" cy="596900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 anchorCtr="0">
                    <a:spAutoFit/>
                  </a:bodyPr>
                  <a:lstStyle/>
                  <a:p>
                    <a:pPr algn="ctr">
                      <a:lnSpc>
                        <a:spcPct val="110000"/>
                      </a:lnSpc>
                    </a:pPr>
                    <a:r>
                      <a:rPr lang="zh-CN" sz="3810" b="0" i="0" spc="-100">
                        <a:solidFill>
                          <a:srgbClr val="222323">
                            <a:alpha val="80000"/>
                          </a:srgbClr>
                        </a:solidFill>
                        <a:latin typeface="AlibabaPuHuiTi-Heavy"/>
                        <a:ea typeface="AlibabaPuHuiTi-Heavy"/>
                      </a:rPr>
                      <a:t>28</a:t>
                    </a:r>
                    <a:endParaRPr lang="zh-CN" altLang="en-US" sz="3810"/>
                  </a:p>
                </p:txBody>
              </p:sp>
              <p:sp>
                <p:nvSpPr>
                  <p:cNvPr id="2075" name="Object 2075"/>
                  <p:cNvSpPr txBox="1"/>
                  <p:nvPr/>
                </p:nvSpPr>
                <p:spPr>
                  <a:xfrm>
                    <a:off x="3502009" y="10303440"/>
                    <a:ext cx="637407" cy="330200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 anchorCtr="0">
                    <a:spAutoFit/>
                  </a:bodyPr>
                  <a:lstStyle/>
                  <a:p>
                    <a:pPr algn="ctr">
                      <a:lnSpc>
                        <a:spcPct val="110000"/>
                      </a:lnSpc>
                    </a:pPr>
                    <a:r>
                      <a:rPr lang="zh-CN" sz="2080" b="0" i="0" spc="400">
                        <a:solidFill>
                          <a:srgbClr val="222323">
                            <a:alpha val="80000"/>
                          </a:srgbClr>
                        </a:solidFill>
                        <a:latin typeface="AlibabaPuHuiTi-Heavy"/>
                        <a:ea typeface="AlibabaPuHuiTi-Heavy"/>
                      </a:rPr>
                      <a:t>除夕</a:t>
                    </a:r>
                    <a:endParaRPr lang="zh-CN" altLang="en-US" sz="2080"/>
                  </a:p>
                </p:txBody>
              </p:sp>
              <p:sp>
                <p:nvSpPr>
                  <p:cNvPr id="2076" name="Object 2076"/>
                  <p:cNvSpPr txBox="1"/>
                  <p:nvPr/>
                </p:nvSpPr>
                <p:spPr>
                  <a:xfrm>
                    <a:off x="5604223" y="9779248"/>
                    <a:ext cx="579356" cy="596900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 anchorCtr="0">
                    <a:spAutoFit/>
                  </a:bodyPr>
                  <a:lstStyle/>
                  <a:p>
                    <a:pPr algn="ctr">
                      <a:lnSpc>
                        <a:spcPct val="110000"/>
                      </a:lnSpc>
                    </a:pPr>
                    <a:r>
                      <a:rPr lang="zh-CN" sz="3810" b="0" i="0" spc="-100">
                        <a:solidFill>
                          <a:srgbClr val="222323">
                            <a:alpha val="80000"/>
                          </a:srgbClr>
                        </a:solidFill>
                        <a:latin typeface="AlibabaPuHuiTi-Heavy"/>
                        <a:ea typeface="AlibabaPuHuiTi-Heavy"/>
                      </a:rPr>
                      <a:t>29</a:t>
                    </a:r>
                    <a:endParaRPr lang="zh-CN" altLang="en-US" sz="3810"/>
                  </a:p>
                </p:txBody>
              </p:sp>
              <p:sp>
                <p:nvSpPr>
                  <p:cNvPr id="2077" name="Object 2077"/>
                  <p:cNvSpPr txBox="1"/>
                  <p:nvPr/>
                </p:nvSpPr>
                <p:spPr>
                  <a:xfrm>
                    <a:off x="5537938" y="10304239"/>
                    <a:ext cx="637407" cy="330200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 anchorCtr="0">
                    <a:spAutoFit/>
                  </a:bodyPr>
                  <a:lstStyle/>
                  <a:p>
                    <a:pPr algn="ctr">
                      <a:lnSpc>
                        <a:spcPct val="110000"/>
                      </a:lnSpc>
                    </a:pPr>
                    <a:r>
                      <a:rPr lang="zh-CN" sz="2080" b="0" i="0" spc="400">
                        <a:solidFill>
                          <a:srgbClr val="222323">
                            <a:alpha val="80000"/>
                          </a:srgbClr>
                        </a:solidFill>
                        <a:latin typeface="AlibabaPuHuiTi-Heavy"/>
                        <a:ea typeface="AlibabaPuHuiTi-Heavy"/>
                      </a:rPr>
                      <a:t>春节</a:t>
                    </a:r>
                    <a:endParaRPr lang="zh-CN" altLang="en-US" sz="2080"/>
                  </a:p>
                </p:txBody>
              </p:sp>
              <p:sp>
                <p:nvSpPr>
                  <p:cNvPr id="2078" name="Object 2078"/>
                  <p:cNvSpPr txBox="1"/>
                  <p:nvPr/>
                </p:nvSpPr>
                <p:spPr>
                  <a:xfrm>
                    <a:off x="7572010" y="8631516"/>
                    <a:ext cx="579356" cy="596900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 anchorCtr="0">
                    <a:spAutoFit/>
                  </a:bodyPr>
                  <a:lstStyle/>
                  <a:p>
                    <a:pPr algn="ctr">
                      <a:lnSpc>
                        <a:spcPct val="110000"/>
                      </a:lnSpc>
                    </a:pPr>
                    <a:r>
                      <a:rPr lang="zh-CN" sz="3810" b="0" i="0" spc="-100">
                        <a:solidFill>
                          <a:srgbClr val="222323">
                            <a:alpha val="80000"/>
                          </a:srgbClr>
                        </a:solidFill>
                        <a:latin typeface="AlibabaPuHuiTi-Heavy"/>
                        <a:ea typeface="AlibabaPuHuiTi-Heavy"/>
                      </a:rPr>
                      <a:t>23</a:t>
                    </a:r>
                    <a:endParaRPr lang="zh-CN" altLang="en-US" sz="3810"/>
                  </a:p>
                </p:txBody>
              </p:sp>
              <p:sp>
                <p:nvSpPr>
                  <p:cNvPr id="2079" name="Object 2079"/>
                  <p:cNvSpPr txBox="1"/>
                  <p:nvPr/>
                </p:nvSpPr>
                <p:spPr>
                  <a:xfrm>
                    <a:off x="7527960" y="9149072"/>
                    <a:ext cx="637407" cy="330200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 anchorCtr="0">
                    <a:spAutoFit/>
                  </a:bodyPr>
                  <a:lstStyle/>
                  <a:p>
                    <a:pPr algn="ctr">
                      <a:lnSpc>
                        <a:spcPct val="110000"/>
                      </a:lnSpc>
                    </a:pPr>
                    <a:r>
                      <a:rPr lang="zh-CN" sz="2080" b="0" i="0" spc="400">
                        <a:solidFill>
                          <a:srgbClr val="222323">
                            <a:alpha val="80000"/>
                          </a:srgbClr>
                        </a:solidFill>
                        <a:latin typeface="AlibabaPuHuiTi-Heavy"/>
                        <a:ea typeface="AlibabaPuHuiTi-Heavy"/>
                      </a:rPr>
                      <a:t>廿四</a:t>
                    </a:r>
                    <a:endParaRPr lang="zh-CN" altLang="en-US" sz="2080"/>
                  </a:p>
                </p:txBody>
              </p:sp>
              <p:sp>
                <p:nvSpPr>
                  <p:cNvPr id="2080" name="Object 2080"/>
                  <p:cNvSpPr txBox="1"/>
                  <p:nvPr/>
                </p:nvSpPr>
                <p:spPr>
                  <a:xfrm>
                    <a:off x="9611406" y="8631516"/>
                    <a:ext cx="579356" cy="596900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 anchorCtr="0">
                    <a:spAutoFit/>
                  </a:bodyPr>
                  <a:lstStyle/>
                  <a:p>
                    <a:pPr algn="ctr">
                      <a:lnSpc>
                        <a:spcPct val="110000"/>
                      </a:lnSpc>
                    </a:pPr>
                    <a:r>
                      <a:rPr lang="zh-CN" sz="3810" b="0" i="0" spc="-100">
                        <a:solidFill>
                          <a:srgbClr val="222323">
                            <a:alpha val="80000"/>
                          </a:srgbClr>
                        </a:solidFill>
                        <a:latin typeface="AlibabaPuHuiTi-Heavy"/>
                        <a:ea typeface="AlibabaPuHuiTi-Heavy"/>
                      </a:rPr>
                      <a:t>24</a:t>
                    </a:r>
                    <a:endParaRPr lang="zh-CN" altLang="en-US" sz="3810"/>
                  </a:p>
                </p:txBody>
              </p:sp>
              <p:sp>
                <p:nvSpPr>
                  <p:cNvPr id="2081" name="Object 2081"/>
                  <p:cNvSpPr txBox="1"/>
                  <p:nvPr/>
                </p:nvSpPr>
                <p:spPr>
                  <a:xfrm>
                    <a:off x="9574639" y="9149072"/>
                    <a:ext cx="637407" cy="330200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 anchorCtr="0">
                    <a:spAutoFit/>
                  </a:bodyPr>
                  <a:lstStyle/>
                  <a:p>
                    <a:pPr algn="ctr">
                      <a:lnSpc>
                        <a:spcPct val="110000"/>
                      </a:lnSpc>
                    </a:pPr>
                    <a:r>
                      <a:rPr lang="zh-CN" sz="2080" b="0" i="0" spc="400">
                        <a:solidFill>
                          <a:srgbClr val="222323">
                            <a:alpha val="80000"/>
                          </a:srgbClr>
                        </a:solidFill>
                        <a:latin typeface="AlibabaPuHuiTi-Heavy"/>
                        <a:ea typeface="AlibabaPuHuiTi-Heavy"/>
                      </a:rPr>
                      <a:t>廿五</a:t>
                    </a:r>
                    <a:endParaRPr lang="zh-CN" altLang="en-US" sz="2080"/>
                  </a:p>
                </p:txBody>
              </p:sp>
              <p:sp>
                <p:nvSpPr>
                  <p:cNvPr id="2082" name="Object 2082"/>
                  <p:cNvSpPr txBox="1"/>
                  <p:nvPr/>
                </p:nvSpPr>
                <p:spPr>
                  <a:xfrm>
                    <a:off x="11690779" y="8631516"/>
                    <a:ext cx="579356" cy="596900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 anchorCtr="0">
                    <a:spAutoFit/>
                  </a:bodyPr>
                  <a:lstStyle/>
                  <a:p>
                    <a:pPr algn="ctr">
                      <a:lnSpc>
                        <a:spcPct val="110000"/>
                      </a:lnSpc>
                    </a:pPr>
                    <a:r>
                      <a:rPr lang="zh-CN" sz="3810" b="0" i="0" spc="-100">
                        <a:solidFill>
                          <a:srgbClr val="BF1A25">
                            <a:alpha val="80000"/>
                          </a:srgbClr>
                        </a:solidFill>
                        <a:latin typeface="AlibabaPuHuiTi-Heavy"/>
                        <a:ea typeface="AlibabaPuHuiTi-Heavy"/>
                      </a:rPr>
                      <a:t>25</a:t>
                    </a:r>
                    <a:endParaRPr lang="zh-CN" altLang="en-US" sz="3810"/>
                  </a:p>
                </p:txBody>
              </p:sp>
              <p:sp>
                <p:nvSpPr>
                  <p:cNvPr id="2084" name="Object 2084"/>
                  <p:cNvSpPr txBox="1"/>
                  <p:nvPr/>
                </p:nvSpPr>
                <p:spPr>
                  <a:xfrm>
                    <a:off x="13721352" y="8632487"/>
                    <a:ext cx="579356" cy="596900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 anchorCtr="0">
                    <a:spAutoFit/>
                  </a:bodyPr>
                  <a:lstStyle/>
                  <a:p>
                    <a:pPr algn="ctr">
                      <a:lnSpc>
                        <a:spcPct val="110000"/>
                      </a:lnSpc>
                    </a:pPr>
                    <a:r>
                      <a:rPr lang="zh-CN" sz="3810" b="0" i="0" spc="-100">
                        <a:solidFill>
                          <a:srgbClr val="BF1A25">
                            <a:alpha val="80000"/>
                          </a:srgbClr>
                        </a:solidFill>
                        <a:latin typeface="AlibabaPuHuiTi-Heavy"/>
                        <a:ea typeface="AlibabaPuHuiTi-Heavy"/>
                      </a:rPr>
                      <a:t>26</a:t>
                    </a:r>
                    <a:endParaRPr lang="zh-CN" altLang="en-US" sz="3810"/>
                  </a:p>
                </p:txBody>
              </p:sp>
              <p:sp>
                <p:nvSpPr>
                  <p:cNvPr id="2086" name="Object 2086"/>
                  <p:cNvSpPr txBox="1"/>
                  <p:nvPr/>
                </p:nvSpPr>
                <p:spPr>
                  <a:xfrm>
                    <a:off x="7506022" y="10304239"/>
                    <a:ext cx="622300" cy="330200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rtlCol="0" anchor="t" anchorCtr="0">
                    <a:spAutoFit/>
                  </a:bodyPr>
                  <a:lstStyle/>
                  <a:p>
                    <a:pPr algn="l">
                      <a:lnSpc>
                        <a:spcPct val="110000"/>
                      </a:lnSpc>
                    </a:pPr>
                    <a:r>
                      <a:rPr lang="zh-CN" sz="2070" b="1" i="0">
                        <a:solidFill>
                          <a:srgbClr val="000000">
                            <a:alpha val="80000"/>
                          </a:srgbClr>
                        </a:solidFill>
                        <a:latin typeface="AlibabaPuHuiTi-Heavy"/>
                        <a:ea typeface="AlibabaPuHuiTi-Heavy"/>
                      </a:rPr>
                      <a:t>初二</a:t>
                    </a:r>
                    <a:endParaRPr lang="zh-CN" altLang="en-US" sz="2070"/>
                  </a:p>
                </p:txBody>
              </p:sp>
              <p:sp>
                <p:nvSpPr>
                  <p:cNvPr id="2087" name="Object 2087"/>
                  <p:cNvSpPr txBox="1"/>
                  <p:nvPr/>
                </p:nvSpPr>
                <p:spPr>
                  <a:xfrm>
                    <a:off x="9436959" y="10368844"/>
                    <a:ext cx="1028700" cy="330200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rtlCol="0" anchor="t" anchorCtr="0">
                    <a:spAutoFit/>
                  </a:bodyPr>
                  <a:lstStyle/>
                  <a:p>
                    <a:pPr algn="l">
                      <a:lnSpc>
                        <a:spcPct val="110000"/>
                      </a:lnSpc>
                    </a:pPr>
                    <a:r>
                      <a:rPr lang="zh-CN" sz="2110" b="1" i="0">
                        <a:solidFill>
                          <a:srgbClr val="000000">
                            <a:alpha val="80000"/>
                          </a:srgbClr>
                        </a:solidFill>
                        <a:latin typeface="AlibabaPuHuiTi-Heavy"/>
                        <a:ea typeface="AlibabaPuHuiTi-Heavy"/>
                      </a:rPr>
                      <a:t>   初三</a:t>
                    </a:r>
                    <a:endParaRPr lang="zh-CN" altLang="en-US" sz="2110"/>
                  </a:p>
                </p:txBody>
              </p:sp>
            </p:grpSp>
            <p:sp>
              <p:nvSpPr>
                <p:cNvPr id="2088" name="Object 2088"/>
                <p:cNvSpPr txBox="1"/>
                <p:nvPr/>
              </p:nvSpPr>
              <p:spPr>
                <a:xfrm>
                  <a:off x="11701313" y="9107933"/>
                  <a:ext cx="706818" cy="355600"/>
                </a:xfrm>
                <a:prstGeom prst="rect">
                  <a:avLst/>
                </a:prstGeom>
              </p:spPr>
              <p:txBody>
                <a:bodyPr vert="horz" wrap="none" lIns="0" tIns="0" rIns="0" bIns="0" rtlCol="0" anchor="t" anchorCtr="0">
                  <a:spAutoFit/>
                </a:bodyPr>
                <a:lstStyle/>
                <a:p>
                  <a:pPr algn="ctr">
                    <a:lnSpc>
                      <a:spcPct val="110000"/>
                    </a:lnSpc>
                  </a:pPr>
                  <a:r>
                    <a:rPr lang="zh-CN" sz="2320" b="0" i="0" spc="400">
                      <a:solidFill>
                        <a:srgbClr val="B61D1C"/>
                      </a:solidFill>
                      <a:latin typeface="AlibabaPuHuiTi-Heavy"/>
                      <a:ea typeface="AlibabaPuHuiTi-Heavy"/>
                    </a:rPr>
                    <a:t>廿六</a:t>
                  </a:r>
                  <a:endParaRPr lang="zh-CN" altLang="en-US" sz="2320"/>
                </a:p>
              </p:txBody>
            </p:sp>
            <p:sp>
              <p:nvSpPr>
                <p:cNvPr id="2089" name="Object 2089"/>
                <p:cNvSpPr txBox="1"/>
                <p:nvPr/>
              </p:nvSpPr>
              <p:spPr>
                <a:xfrm>
                  <a:off x="13765954" y="9107933"/>
                  <a:ext cx="706818" cy="355600"/>
                </a:xfrm>
                <a:prstGeom prst="rect">
                  <a:avLst/>
                </a:prstGeom>
              </p:spPr>
              <p:txBody>
                <a:bodyPr vert="horz" wrap="none" lIns="0" tIns="0" rIns="0" bIns="0" rtlCol="0" anchor="t" anchorCtr="0">
                  <a:spAutoFit/>
                </a:bodyPr>
                <a:lstStyle/>
                <a:p>
                  <a:pPr algn="ctr">
                    <a:lnSpc>
                      <a:spcPct val="110000"/>
                    </a:lnSpc>
                  </a:pPr>
                  <a:r>
                    <a:rPr lang="zh-CN" sz="2320" b="0" i="0" spc="400">
                      <a:solidFill>
                        <a:srgbClr val="B61D1C"/>
                      </a:solidFill>
                      <a:latin typeface="AlibabaPuHuiTi-Heavy"/>
                      <a:ea typeface="AlibabaPuHuiTi-Heavy"/>
                    </a:rPr>
                    <a:t>廿七</a:t>
                  </a:r>
                  <a:endParaRPr lang="zh-CN" altLang="en-US" sz="2320"/>
                </a:p>
              </p:txBody>
            </p:sp>
          </p:grpSp>
          <p:sp>
            <p:nvSpPr>
              <p:cNvPr id="2090" name="Object 2090"/>
              <p:cNvSpPr txBox="1"/>
              <p:nvPr/>
            </p:nvSpPr>
            <p:spPr>
              <a:xfrm>
                <a:off x="7546746" y="9687930"/>
                <a:ext cx="1066800" cy="660400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4240" b="1" i="0">
                    <a:solidFill>
                      <a:srgbClr val="000000"/>
                    </a:solidFill>
                    <a:latin typeface="AlibabaPuHuiTi-Heavy"/>
                    <a:ea typeface="AlibabaPuHuiTi-Heavy"/>
                  </a:rPr>
                  <a:t>30</a:t>
                </a:r>
                <a:endParaRPr lang="zh-CN" altLang="en-US" sz="4240"/>
              </a:p>
            </p:txBody>
          </p:sp>
          <p:sp>
            <p:nvSpPr>
              <p:cNvPr id="2091" name="Object 2091"/>
              <p:cNvSpPr txBox="1"/>
              <p:nvPr/>
            </p:nvSpPr>
            <p:spPr>
              <a:xfrm>
                <a:off x="9648741" y="9687930"/>
                <a:ext cx="825500" cy="660400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4230" b="1" i="0">
                    <a:solidFill>
                      <a:srgbClr val="000000"/>
                    </a:solidFill>
                    <a:latin typeface="AlibabaPuHuiTi-Heavy"/>
                    <a:ea typeface="AlibabaPuHuiTi-Heavy"/>
                  </a:rPr>
                  <a:t>31</a:t>
                </a:r>
                <a:endParaRPr lang="zh-CN" altLang="en-US" sz="4230"/>
              </a:p>
            </p:txBody>
          </p:sp>
        </p:grpSp>
        <p:sp>
          <p:nvSpPr>
            <p:cNvPr id="2092" name="Object 2092"/>
            <p:cNvSpPr txBox="1"/>
            <p:nvPr/>
          </p:nvSpPr>
          <p:spPr>
            <a:xfrm>
              <a:off x="1392772" y="10305169"/>
              <a:ext cx="706818" cy="3556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320" b="0" i="0" spc="400">
                  <a:solidFill>
                    <a:srgbClr val="000000"/>
                  </a:solidFill>
                  <a:latin typeface="AlibabaPuHuiTi-Heavy"/>
                  <a:ea typeface="AlibabaPuHuiTi-Heavy"/>
                </a:rPr>
                <a:t>廿八</a:t>
              </a:r>
              <a:endParaRPr lang="zh-CN" altLang="en-US" sz="2320"/>
            </a:p>
          </p:txBody>
        </p:sp>
      </p:grpSp>
      <p:pic>
        <p:nvPicPr>
          <p:cNvPr id="92093" name="image 20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5025" y="1311599"/>
            <a:ext cx="2873854" cy="2901648"/>
          </a:xfrm>
          <a:prstGeom prst="rect">
            <a:avLst/>
          </a:prstGeom>
        </p:spPr>
      </p:pic>
      <p:sp>
        <p:nvSpPr>
          <p:cNvPr id="2094" name="Object 2094"/>
          <p:cNvSpPr txBox="1"/>
          <p:nvPr/>
        </p:nvSpPr>
        <p:spPr>
          <a:xfrm>
            <a:off x="7723388" y="2870868"/>
            <a:ext cx="7848600" cy="10033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25000"/>
              </a:lnSpc>
            </a:pPr>
            <a:r>
              <a:rPr lang="zh-CN" sz="2570" b="0" i="1" u="sng">
                <a:solidFill>
                  <a:srgbClr val="000000"/>
                </a:solidFill>
                <a:latin typeface="SourceHanSansSC-Regular"/>
                <a:ea typeface="SourceHanSansSC-Regular"/>
              </a:rPr>
              <a:t>本月营销关键节点:元旦、小寒、除夕&amp;春节、大寒</a:t>
            </a:r>
            <a:endParaRPr lang="zh-CN" altLang="en-US" sz="2570"/>
          </a:p>
          <a:p>
            <a:pPr algn="l">
              <a:lnSpc>
                <a:spcPct val="125000"/>
              </a:lnSpc>
            </a:pPr>
            <a:r>
              <a:rPr lang="zh-CN" sz="2570" b="0" i="1" u="sng">
                <a:solidFill>
                  <a:srgbClr val="000000"/>
                </a:solidFill>
                <a:latin typeface="SourceHanSansSC-Regular"/>
                <a:ea typeface="SourceHanSansSC-Regular"/>
              </a:rPr>
              <a:t>营销关键词:跨年、春运、蛇年、团圆、年货市集</a:t>
            </a:r>
            <a:endParaRPr lang="zh-CN" altLang="en-US" sz="2570"/>
          </a:p>
        </p:txBody>
      </p:sp>
      <p:pic>
        <p:nvPicPr>
          <p:cNvPr id="92095" name="image 209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33390" y="3861468"/>
            <a:ext cx="7862458" cy="8140885"/>
          </a:xfrm>
          <a:prstGeom prst="rect">
            <a:avLst/>
          </a:prstGeom>
        </p:spPr>
      </p:pic>
      <p:sp>
        <p:nvSpPr>
          <p:cNvPr id="2096" name="Object 2096"/>
          <p:cNvSpPr txBox="1"/>
          <p:nvPr/>
        </p:nvSpPr>
        <p:spPr>
          <a:xfrm>
            <a:off x="16334166" y="4721397"/>
            <a:ext cx="6870700" cy="6858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sz="3000" b="0" i="0">
                <a:solidFill>
                  <a:srgbClr val="000000"/>
                </a:solidFill>
                <a:latin typeface="SourceHanSansSC-Regular"/>
                <a:ea typeface="SourceHanSansSC-Regular"/>
              </a:rPr>
              <a:t>元旦：跨年夜、新年、迎新、新起点</a:t>
            </a:r>
            <a:endParaRPr lang="zh-CN" altLang="en-US" sz="3000"/>
          </a:p>
          <a:p>
            <a:pPr algn="l">
              <a:lnSpc>
                <a:spcPct val="110000"/>
              </a:lnSpc>
            </a:pPr>
            <a:endParaRPr lang="zh-CN" altLang="en-US" sz="3000"/>
          </a:p>
          <a:p>
            <a:pPr algn="l">
              <a:lnSpc>
                <a:spcPct val="110000"/>
              </a:lnSpc>
            </a:pPr>
            <a:r>
              <a:rPr lang="zh-CN" sz="3000" b="0" i="0">
                <a:solidFill>
                  <a:srgbClr val="000000"/>
                </a:solidFill>
                <a:latin typeface="SourceHanSansSC-Regular"/>
                <a:ea typeface="SourceHanSansSC-Regular"/>
              </a:rPr>
              <a:t>小寒：寒冷、防寒保暖、养生、温暖、饮食</a:t>
            </a:r>
            <a:endParaRPr lang="zh-CN" altLang="en-US" sz="3000"/>
          </a:p>
          <a:p>
            <a:pPr algn="l">
              <a:lnSpc>
                <a:spcPct val="110000"/>
              </a:lnSpc>
            </a:pPr>
            <a:endParaRPr lang="zh-CN" altLang="en-US" sz="3000"/>
          </a:p>
          <a:p>
            <a:pPr algn="l">
              <a:lnSpc>
                <a:spcPct val="110000"/>
              </a:lnSpc>
            </a:pPr>
            <a:r>
              <a:rPr lang="zh-CN" sz="3000" b="0" i="0">
                <a:solidFill>
                  <a:srgbClr val="000000"/>
                </a:solidFill>
                <a:latin typeface="SourceHanSansSC-Regular"/>
                <a:ea typeface="SourceHanSansSC-Regular"/>
              </a:rPr>
              <a:t>大寒：二十四节气最后一个节气、冬去春来</a:t>
            </a:r>
            <a:endParaRPr lang="zh-CN" altLang="en-US" sz="3000"/>
          </a:p>
          <a:p>
            <a:pPr algn="l">
              <a:lnSpc>
                <a:spcPct val="110000"/>
              </a:lnSpc>
            </a:pPr>
            <a:endParaRPr lang="zh-CN" altLang="en-US" sz="3000"/>
          </a:p>
          <a:p>
            <a:pPr algn="l">
              <a:lnSpc>
                <a:spcPct val="110000"/>
              </a:lnSpc>
            </a:pPr>
            <a:r>
              <a:rPr lang="zh-CN" sz="3000" b="0" i="0">
                <a:solidFill>
                  <a:srgbClr val="000000"/>
                </a:solidFill>
                <a:latin typeface="SourceHanSansSC-Regular"/>
                <a:ea typeface="SourceHanSansSC-Regular"/>
              </a:rPr>
              <a:t>小年：年味、祭灶、灶王爷、年货、祝福</a:t>
            </a:r>
            <a:endParaRPr lang="zh-CN" altLang="en-US" sz="3000"/>
          </a:p>
          <a:p>
            <a:pPr algn="l">
              <a:lnSpc>
                <a:spcPct val="110000"/>
              </a:lnSpc>
            </a:pPr>
            <a:r>
              <a:rPr lang="zh-CN" sz="3000" b="0" i="0">
                <a:solidFill>
                  <a:srgbClr val="000000"/>
                </a:solidFill>
                <a:latin typeface="SourceHanSansSC-Regular"/>
                <a:ea typeface="SourceHanSansSC-Regular"/>
              </a:rPr>
              <a:t>除夕：回家、团聚、年夜饭、守岁、长大、年味、春晚、陪伴</a:t>
            </a:r>
            <a:endParaRPr lang="zh-CN" altLang="en-US" sz="3000"/>
          </a:p>
          <a:p>
            <a:pPr algn="l">
              <a:lnSpc>
                <a:spcPct val="110000"/>
              </a:lnSpc>
            </a:pPr>
            <a:endParaRPr lang="zh-CN" altLang="en-US" sz="3000"/>
          </a:p>
          <a:p>
            <a:pPr algn="l">
              <a:lnSpc>
                <a:spcPct val="110000"/>
              </a:lnSpc>
            </a:pPr>
            <a:r>
              <a:rPr lang="zh-CN" sz="3000" b="0" i="0">
                <a:solidFill>
                  <a:srgbClr val="000000"/>
                </a:solidFill>
                <a:latin typeface="SourceHanSansSC-Regular"/>
                <a:ea typeface="SourceHanSansSC-Regular"/>
              </a:rPr>
              <a:t>春节：团圆饭、红包、百年、年味、贺岁片</a:t>
            </a:r>
            <a:endParaRPr lang="zh-CN" altLang="en-US" sz="300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3F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01" name="image 3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6329" y="2457522"/>
            <a:ext cx="14916837" cy="2807892"/>
          </a:xfrm>
          <a:prstGeom prst="rect">
            <a:avLst/>
          </a:prstGeom>
        </p:spPr>
      </p:pic>
      <p:sp>
        <p:nvSpPr>
          <p:cNvPr id="302" name="Object 302"/>
          <p:cNvSpPr txBox="1"/>
          <p:nvPr/>
        </p:nvSpPr>
        <p:spPr>
          <a:xfrm>
            <a:off x="1066165" y="1497641"/>
            <a:ext cx="1954530" cy="3486785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sz="20600" b="0" i="0" spc="-100">
                <a:solidFill>
                  <a:srgbClr val="FFFFFF"/>
                </a:solidFill>
                <a:latin typeface="锐字逼格青春粗黑体简2.0" panose="02010604000000000000" charset="-122"/>
                <a:ea typeface="锐字逼格青春粗黑体简2.0" panose="02010604000000000000" charset="-122"/>
              </a:rPr>
              <a:t>2</a:t>
            </a:r>
            <a:endParaRPr lang="zh-CN" altLang="en-US" sz="20600" b="0" i="0" spc="-100">
              <a:solidFill>
                <a:srgbClr val="FFFFFF"/>
              </a:solidFill>
              <a:latin typeface="锐字逼格青春粗黑体简2.0" panose="02010604000000000000" charset="-122"/>
              <a:ea typeface="锐字逼格青春粗黑体简2.0" panose="02010604000000000000" charset="-122"/>
            </a:endParaRPr>
          </a:p>
        </p:txBody>
      </p:sp>
      <p:sp>
        <p:nvSpPr>
          <p:cNvPr id="303" name="Object 303"/>
          <p:cNvSpPr txBox="1"/>
          <p:nvPr/>
        </p:nvSpPr>
        <p:spPr>
          <a:xfrm>
            <a:off x="3254942" y="2831796"/>
            <a:ext cx="6479147" cy="1270000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sz="8290" b="0" i="0" spc="-100">
                <a:solidFill>
                  <a:srgbClr val="FFFFFF"/>
                </a:solidFill>
                <a:latin typeface="锐字逼格青春粗黑体简2.0" panose="02010604000000000000" charset="-122"/>
                <a:ea typeface="锐字逼格青春粗黑体简2.0" panose="02010604000000000000" charset="-122"/>
              </a:rPr>
              <a:t>FEBRUARY</a:t>
            </a:r>
            <a:endParaRPr lang="zh-CN" altLang="en-US" sz="8290" b="0" i="0" spc="-100">
              <a:solidFill>
                <a:srgbClr val="FFFFFF"/>
              </a:solidFill>
              <a:latin typeface="锐字逼格青春粗黑体简2.0" panose="02010604000000000000" charset="-122"/>
              <a:ea typeface="锐字逼格青春粗黑体简2.0" panose="02010604000000000000" charset="-122"/>
            </a:endParaRPr>
          </a:p>
        </p:txBody>
      </p:sp>
      <p:pic>
        <p:nvPicPr>
          <p:cNvPr id="9304" name="image 3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2639" y="893021"/>
            <a:ext cx="3571888" cy="3461346"/>
          </a:xfrm>
          <a:prstGeom prst="rect">
            <a:avLst/>
          </a:prstGeom>
        </p:spPr>
      </p:pic>
      <p:pic>
        <p:nvPicPr>
          <p:cNvPr id="9305" name="image 3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9497" y="3861468"/>
            <a:ext cx="7862458" cy="8140885"/>
          </a:xfrm>
          <a:prstGeom prst="rect">
            <a:avLst/>
          </a:prstGeom>
        </p:spPr>
      </p:pic>
      <p:grpSp>
        <p:nvGrpSpPr>
          <p:cNvPr id="306" name="组合 306"/>
          <p:cNvGrpSpPr/>
          <p:nvPr/>
        </p:nvGrpSpPr>
        <p:grpSpPr>
          <a:xfrm>
            <a:off x="576329" y="4096354"/>
            <a:ext cx="14916837" cy="8198826"/>
            <a:chOff x="576329" y="4096354"/>
            <a:chExt cx="14916837" cy="8198826"/>
          </a:xfrm>
        </p:grpSpPr>
        <p:pic>
          <p:nvPicPr>
            <p:cNvPr id="9307" name="image 30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6329" y="4096354"/>
              <a:ext cx="14916837" cy="8198826"/>
            </a:xfrm>
            <a:prstGeom prst="rect">
              <a:avLst/>
            </a:prstGeom>
          </p:spPr>
        </p:pic>
        <p:sp>
          <p:nvSpPr>
            <p:cNvPr id="308" name="Object 308"/>
            <p:cNvSpPr txBox="1"/>
            <p:nvPr/>
          </p:nvSpPr>
          <p:spPr>
            <a:xfrm>
              <a:off x="13682255" y="4445112"/>
              <a:ext cx="796839" cy="4064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zh-CN" sz="2570" b="0" i="0" spc="-100">
                  <a:solidFill>
                    <a:srgbClr val="FFFFFF"/>
                  </a:solidFill>
                  <a:latin typeface="Reeji-CloudHeiChao-GB-Regular"/>
                  <a:ea typeface="Reeji-CloudHeiChao-GB-Regular"/>
                </a:rPr>
                <a:t>SUN</a:t>
              </a:r>
              <a:endParaRPr lang="zh-CN" altLang="en-US" sz="2570"/>
            </a:p>
          </p:txBody>
        </p:sp>
        <p:sp>
          <p:nvSpPr>
            <p:cNvPr id="309" name="Object 309"/>
            <p:cNvSpPr txBox="1"/>
            <p:nvPr/>
          </p:nvSpPr>
          <p:spPr>
            <a:xfrm>
              <a:off x="14589909" y="4465249"/>
              <a:ext cx="301811" cy="3683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zh-CN" sz="2350" b="0" i="0" spc="-100">
                  <a:solidFill>
                    <a:srgbClr val="FFFFFF"/>
                  </a:solidFill>
                  <a:latin typeface="Reeji-CloudHeiChao-GB-Regular"/>
                  <a:ea typeface="Reeji-CloudHeiChao-GB-Regular"/>
                </a:rPr>
                <a:t>日</a:t>
              </a:r>
              <a:endParaRPr lang="zh-CN" altLang="en-US" sz="2350"/>
            </a:p>
          </p:txBody>
        </p:sp>
        <p:sp>
          <p:nvSpPr>
            <p:cNvPr id="3010" name="Object 3010"/>
            <p:cNvSpPr txBox="1"/>
            <p:nvPr/>
          </p:nvSpPr>
          <p:spPr>
            <a:xfrm>
              <a:off x="1154968" y="4457674"/>
              <a:ext cx="860339" cy="4064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zh-CN" sz="2570" b="0" i="0" spc="-100">
                  <a:solidFill>
                    <a:srgbClr val="FFFFFF"/>
                  </a:solidFill>
                  <a:latin typeface="Reeji-CloudHeiChao-GB-Regular"/>
                  <a:ea typeface="Reeji-CloudHeiChao-GB-Regular"/>
                </a:rPr>
                <a:t>MON</a:t>
              </a:r>
              <a:endParaRPr lang="zh-CN" altLang="en-US" sz="2570"/>
            </a:p>
          </p:txBody>
        </p:sp>
        <p:sp>
          <p:nvSpPr>
            <p:cNvPr id="3011" name="Object 3011"/>
            <p:cNvSpPr txBox="1"/>
            <p:nvPr/>
          </p:nvSpPr>
          <p:spPr>
            <a:xfrm>
              <a:off x="2153251" y="4464130"/>
              <a:ext cx="301811" cy="3683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zh-CN" sz="2350" b="0" i="0" spc="-100">
                  <a:solidFill>
                    <a:srgbClr val="FFFFFF"/>
                  </a:solidFill>
                  <a:latin typeface="ReeJi-BigRuixain-BoldGBV1.0"/>
                  <a:ea typeface="ReeJi-BigRuixain-BoldGBV1.0"/>
                </a:rPr>
                <a:t>一</a:t>
              </a:r>
              <a:endParaRPr lang="zh-CN" altLang="en-US" sz="2350"/>
            </a:p>
          </p:txBody>
        </p:sp>
        <p:sp>
          <p:nvSpPr>
            <p:cNvPr id="3012" name="Object 3012"/>
            <p:cNvSpPr txBox="1"/>
            <p:nvPr/>
          </p:nvSpPr>
          <p:spPr>
            <a:xfrm>
              <a:off x="3215882" y="4444089"/>
              <a:ext cx="746039" cy="4064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zh-CN" sz="2570" b="0" i="0" spc="-100">
                  <a:solidFill>
                    <a:srgbClr val="FFFFFF"/>
                  </a:solidFill>
                  <a:latin typeface="Reeji-CloudHeiChao-GB-Regular"/>
                  <a:ea typeface="Reeji-CloudHeiChao-GB-Regular"/>
                </a:rPr>
                <a:t>TUE</a:t>
              </a:r>
              <a:endParaRPr lang="zh-CN" altLang="en-US" sz="2570"/>
            </a:p>
          </p:txBody>
        </p:sp>
        <p:sp>
          <p:nvSpPr>
            <p:cNvPr id="3013" name="Object 3013"/>
            <p:cNvSpPr txBox="1"/>
            <p:nvPr/>
          </p:nvSpPr>
          <p:spPr>
            <a:xfrm>
              <a:off x="4160831" y="4453096"/>
              <a:ext cx="301811" cy="3683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zh-CN" sz="2350" b="0" i="0" spc="-100">
                  <a:solidFill>
                    <a:srgbClr val="FFFFFF"/>
                  </a:solidFill>
                  <a:latin typeface="ReeJi-BigRuixain-BoldGBV1.0"/>
                  <a:ea typeface="ReeJi-BigRuixain-BoldGBV1.0"/>
                </a:rPr>
                <a:t>二</a:t>
              </a:r>
              <a:endParaRPr lang="zh-CN" altLang="en-US" sz="2350"/>
            </a:p>
          </p:txBody>
        </p:sp>
        <p:sp>
          <p:nvSpPr>
            <p:cNvPr id="3014" name="Object 3014"/>
            <p:cNvSpPr txBox="1"/>
            <p:nvPr/>
          </p:nvSpPr>
          <p:spPr>
            <a:xfrm>
              <a:off x="5370055" y="4444089"/>
              <a:ext cx="822239" cy="4064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zh-CN" sz="2570" b="0" i="0" spc="-100">
                  <a:solidFill>
                    <a:srgbClr val="FFFFFF"/>
                  </a:solidFill>
                  <a:latin typeface="Reeji-CloudHeiChao-GB-Regular"/>
                  <a:ea typeface="Reeji-CloudHeiChao-GB-Regular"/>
                </a:rPr>
                <a:t>WED</a:t>
              </a:r>
              <a:endParaRPr lang="zh-CN" altLang="en-US" sz="2570"/>
            </a:p>
          </p:txBody>
        </p:sp>
        <p:sp>
          <p:nvSpPr>
            <p:cNvPr id="3015" name="Object 3015"/>
            <p:cNvSpPr txBox="1"/>
            <p:nvPr/>
          </p:nvSpPr>
          <p:spPr>
            <a:xfrm>
              <a:off x="6304837" y="4455551"/>
              <a:ext cx="301811" cy="3683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zh-CN" sz="2350" b="0" i="0" spc="-100">
                  <a:solidFill>
                    <a:srgbClr val="FFFFFF"/>
                  </a:solidFill>
                  <a:latin typeface="ReeJi-BigRuixain-BoldGBV1.0"/>
                  <a:ea typeface="ReeJi-BigRuixain-BoldGBV1.0"/>
                </a:rPr>
                <a:t>三</a:t>
              </a:r>
              <a:endParaRPr lang="zh-CN" altLang="en-US" sz="2350"/>
            </a:p>
          </p:txBody>
        </p:sp>
        <p:sp>
          <p:nvSpPr>
            <p:cNvPr id="3016" name="Object 3016"/>
            <p:cNvSpPr txBox="1"/>
            <p:nvPr/>
          </p:nvSpPr>
          <p:spPr>
            <a:xfrm>
              <a:off x="7440961" y="4444089"/>
              <a:ext cx="796839" cy="4064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zh-CN" sz="2570" b="0" i="0" spc="-100">
                  <a:solidFill>
                    <a:srgbClr val="FFFFFF"/>
                  </a:solidFill>
                  <a:latin typeface="Reeji-CloudHeiChao-GB-Regular"/>
                  <a:ea typeface="Reeji-CloudHeiChao-GB-Regular"/>
                </a:rPr>
                <a:t>THU</a:t>
              </a:r>
              <a:endParaRPr lang="zh-CN" altLang="en-US" sz="2570"/>
            </a:p>
          </p:txBody>
        </p:sp>
        <p:sp>
          <p:nvSpPr>
            <p:cNvPr id="3017" name="Object 3017"/>
            <p:cNvSpPr txBox="1"/>
            <p:nvPr/>
          </p:nvSpPr>
          <p:spPr>
            <a:xfrm>
              <a:off x="8349902" y="4454794"/>
              <a:ext cx="301811" cy="3683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zh-CN" sz="2350" b="0" i="0" spc="-100">
                  <a:solidFill>
                    <a:srgbClr val="FFFFFF"/>
                  </a:solidFill>
                  <a:latin typeface="ReeJi-BigRuixain-BoldGBV1.0"/>
                  <a:ea typeface="ReeJi-BigRuixain-BoldGBV1.0"/>
                </a:rPr>
                <a:t>四</a:t>
              </a:r>
              <a:endParaRPr lang="zh-CN" altLang="en-US" sz="2350"/>
            </a:p>
          </p:txBody>
        </p:sp>
        <p:sp>
          <p:nvSpPr>
            <p:cNvPr id="3018" name="Object 3018"/>
            <p:cNvSpPr txBox="1"/>
            <p:nvPr/>
          </p:nvSpPr>
          <p:spPr>
            <a:xfrm>
              <a:off x="9560293" y="4444089"/>
              <a:ext cx="606339" cy="4064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zh-CN" sz="2570" b="0" i="0" spc="-100">
                  <a:solidFill>
                    <a:srgbClr val="FFFFFF"/>
                  </a:solidFill>
                  <a:latin typeface="Reeji-CloudHeiChao-GB-Regular"/>
                  <a:ea typeface="Reeji-CloudHeiChao-GB-Regular"/>
                </a:rPr>
                <a:t>FRI</a:t>
              </a:r>
              <a:endParaRPr lang="zh-CN" altLang="en-US" sz="2570"/>
            </a:p>
          </p:txBody>
        </p:sp>
        <p:sp>
          <p:nvSpPr>
            <p:cNvPr id="3019" name="Object 3019"/>
            <p:cNvSpPr txBox="1"/>
            <p:nvPr/>
          </p:nvSpPr>
          <p:spPr>
            <a:xfrm>
              <a:off x="10354429" y="4451888"/>
              <a:ext cx="301811" cy="3683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zh-CN" sz="2350" b="0" i="0" spc="-100">
                  <a:solidFill>
                    <a:srgbClr val="FFFFFF"/>
                  </a:solidFill>
                  <a:latin typeface="ReeJi-BigRuixain-BoldGBV1.0"/>
                  <a:ea typeface="ReeJi-BigRuixain-BoldGBV1.0"/>
                </a:rPr>
                <a:t>五</a:t>
              </a:r>
              <a:endParaRPr lang="zh-CN" altLang="en-US" sz="2350"/>
            </a:p>
          </p:txBody>
        </p:sp>
        <p:sp>
          <p:nvSpPr>
            <p:cNvPr id="3020" name="Object 3020"/>
            <p:cNvSpPr txBox="1"/>
            <p:nvPr/>
          </p:nvSpPr>
          <p:spPr>
            <a:xfrm>
              <a:off x="11556129" y="4445112"/>
              <a:ext cx="733339" cy="4064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zh-CN" sz="2570" b="0" i="0" spc="-100">
                  <a:solidFill>
                    <a:srgbClr val="FFFFFF"/>
                  </a:solidFill>
                  <a:latin typeface="Reeji-CloudHeiChao-GB-Regular"/>
                  <a:ea typeface="Reeji-CloudHeiChao-GB-Regular"/>
                </a:rPr>
                <a:t>SAT</a:t>
              </a:r>
              <a:endParaRPr lang="zh-CN" altLang="en-US" sz="2570"/>
            </a:p>
          </p:txBody>
        </p:sp>
        <p:sp>
          <p:nvSpPr>
            <p:cNvPr id="3021" name="Object 3021"/>
            <p:cNvSpPr txBox="1"/>
            <p:nvPr/>
          </p:nvSpPr>
          <p:spPr>
            <a:xfrm>
              <a:off x="12439798" y="4449903"/>
              <a:ext cx="301811" cy="3683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zh-CN" sz="2350" b="0" i="0" spc="-100">
                  <a:solidFill>
                    <a:srgbClr val="FFFFFF"/>
                  </a:solidFill>
                  <a:latin typeface="ReeJi-BigRuixain-BoldGBV1.0"/>
                  <a:ea typeface="ReeJi-BigRuixain-BoldGBV1.0"/>
                </a:rPr>
                <a:t>六</a:t>
              </a:r>
              <a:endParaRPr lang="zh-CN" altLang="en-US" sz="2350"/>
            </a:p>
          </p:txBody>
        </p:sp>
        <p:sp>
          <p:nvSpPr>
            <p:cNvPr id="3026" name="Object 3026"/>
            <p:cNvSpPr txBox="1"/>
            <p:nvPr/>
          </p:nvSpPr>
          <p:spPr>
            <a:xfrm>
              <a:off x="12056732" y="5108028"/>
              <a:ext cx="299841" cy="596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900" b="0" i="0" spc="-100">
                  <a:solidFill>
                    <a:srgbClr val="BF1A25"/>
                  </a:solidFill>
                  <a:latin typeface="AlibabaPuHuiTi-Heavy"/>
                  <a:ea typeface="AlibabaPuHuiTi-Heavy"/>
                </a:rPr>
                <a:t>1</a:t>
              </a:r>
              <a:endParaRPr lang="zh-CN" altLang="en-US" sz="3900"/>
            </a:p>
          </p:txBody>
        </p:sp>
        <p:sp>
          <p:nvSpPr>
            <p:cNvPr id="3027" name="Object 3027"/>
            <p:cNvSpPr txBox="1"/>
            <p:nvPr/>
          </p:nvSpPr>
          <p:spPr>
            <a:xfrm>
              <a:off x="11856327" y="5638727"/>
              <a:ext cx="664213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30" b="0" i="0" spc="400">
                  <a:solidFill>
                    <a:srgbClr val="BF1A25"/>
                  </a:solidFill>
                  <a:latin typeface="AlibabaPuHuiTi-Heavy"/>
                  <a:ea typeface="AlibabaPuHuiTi-Heavy"/>
                </a:rPr>
                <a:t>初四</a:t>
              </a:r>
              <a:endParaRPr lang="zh-CN" altLang="en-US" sz="2130"/>
            </a:p>
          </p:txBody>
        </p:sp>
        <p:sp>
          <p:nvSpPr>
            <p:cNvPr id="3028" name="Object 3028"/>
            <p:cNvSpPr txBox="1"/>
            <p:nvPr/>
          </p:nvSpPr>
          <p:spPr>
            <a:xfrm>
              <a:off x="14113687" y="5109846"/>
              <a:ext cx="299841" cy="596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900" b="0" i="0" spc="-100">
                  <a:solidFill>
                    <a:srgbClr val="BF1A25"/>
                  </a:solidFill>
                  <a:latin typeface="AlibabaPuHuiTi-Heavy"/>
                  <a:ea typeface="AlibabaPuHuiTi-Heavy"/>
                </a:rPr>
                <a:t>2</a:t>
              </a:r>
              <a:endParaRPr lang="zh-CN" altLang="en-US" sz="3900"/>
            </a:p>
          </p:txBody>
        </p:sp>
        <p:sp>
          <p:nvSpPr>
            <p:cNvPr id="3029" name="Object 3029"/>
            <p:cNvSpPr txBox="1"/>
            <p:nvPr/>
          </p:nvSpPr>
          <p:spPr>
            <a:xfrm>
              <a:off x="13940642" y="5638727"/>
              <a:ext cx="664213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30" b="0" i="0" spc="400">
                  <a:solidFill>
                    <a:srgbClr val="BF1A25"/>
                  </a:solidFill>
                  <a:latin typeface="AlibabaPuHuiTi-Heavy"/>
                  <a:ea typeface="AlibabaPuHuiTi-Heavy"/>
                </a:rPr>
                <a:t>初五</a:t>
              </a:r>
              <a:endParaRPr lang="zh-CN" altLang="en-US" sz="2130"/>
            </a:p>
          </p:txBody>
        </p:sp>
        <p:sp>
          <p:nvSpPr>
            <p:cNvPr id="3030" name="Object 3030"/>
            <p:cNvSpPr txBox="1"/>
            <p:nvPr/>
          </p:nvSpPr>
          <p:spPr>
            <a:xfrm>
              <a:off x="1656397" y="6305367"/>
              <a:ext cx="299841" cy="596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900" b="0" i="0" spc="-100">
                  <a:solidFill>
                    <a:srgbClr val="050202"/>
                  </a:solidFill>
                  <a:latin typeface="AlibabaPuHuiTi-Heavy"/>
                  <a:ea typeface="AlibabaPuHuiTi-Heavy"/>
                </a:rPr>
                <a:t>3</a:t>
              </a:r>
              <a:endParaRPr lang="zh-CN" altLang="en-US" sz="3900"/>
            </a:p>
          </p:txBody>
        </p:sp>
        <p:sp>
          <p:nvSpPr>
            <p:cNvPr id="3031" name="Object 3031"/>
            <p:cNvSpPr txBox="1"/>
            <p:nvPr/>
          </p:nvSpPr>
          <p:spPr>
            <a:xfrm>
              <a:off x="1439835" y="6833429"/>
              <a:ext cx="664213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30" b="0" i="0" spc="400">
                  <a:solidFill>
                    <a:srgbClr val="050202"/>
                  </a:solidFill>
                  <a:latin typeface="AlibabaPuHuiTi-Heavy"/>
                  <a:ea typeface="AlibabaPuHuiTi-Heavy"/>
                </a:rPr>
                <a:t>立春</a:t>
              </a:r>
              <a:endParaRPr lang="zh-CN" altLang="en-US" sz="2130"/>
            </a:p>
          </p:txBody>
        </p:sp>
        <p:sp>
          <p:nvSpPr>
            <p:cNvPr id="3032" name="Object 3032"/>
            <p:cNvSpPr txBox="1"/>
            <p:nvPr/>
          </p:nvSpPr>
          <p:spPr>
            <a:xfrm>
              <a:off x="3718574" y="6303549"/>
              <a:ext cx="299841" cy="596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900" b="0" i="0" spc="-100">
                  <a:solidFill>
                    <a:srgbClr val="222323"/>
                  </a:solidFill>
                  <a:latin typeface="AlibabaPuHuiTi-Heavy"/>
                  <a:ea typeface="AlibabaPuHuiTi-Heavy"/>
                </a:rPr>
                <a:t>4</a:t>
              </a:r>
              <a:endParaRPr lang="zh-CN" altLang="en-US" sz="3900"/>
            </a:p>
          </p:txBody>
        </p:sp>
        <p:sp>
          <p:nvSpPr>
            <p:cNvPr id="3033" name="Object 3033"/>
            <p:cNvSpPr txBox="1"/>
            <p:nvPr/>
          </p:nvSpPr>
          <p:spPr>
            <a:xfrm>
              <a:off x="3530236" y="6834247"/>
              <a:ext cx="664213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30" b="0" i="0" spc="400">
                  <a:solidFill>
                    <a:srgbClr val="222323"/>
                  </a:solidFill>
                  <a:latin typeface="AlibabaPuHuiTi-Heavy"/>
                  <a:ea typeface="AlibabaPuHuiTi-Heavy"/>
                </a:rPr>
                <a:t>初七</a:t>
              </a:r>
              <a:endParaRPr lang="zh-CN" altLang="en-US" sz="2130"/>
            </a:p>
          </p:txBody>
        </p:sp>
        <p:sp>
          <p:nvSpPr>
            <p:cNvPr id="3034" name="Object 3034"/>
            <p:cNvSpPr txBox="1"/>
            <p:nvPr/>
          </p:nvSpPr>
          <p:spPr>
            <a:xfrm>
              <a:off x="5838664" y="6305367"/>
              <a:ext cx="299841" cy="596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900" b="0" i="0" spc="-100">
                  <a:solidFill>
                    <a:srgbClr val="222323"/>
                  </a:solidFill>
                  <a:latin typeface="AlibabaPuHuiTi-Heavy"/>
                  <a:ea typeface="AlibabaPuHuiTi-Heavy"/>
                </a:rPr>
                <a:t>5</a:t>
              </a:r>
              <a:endParaRPr lang="zh-CN" altLang="en-US" sz="3900"/>
            </a:p>
          </p:txBody>
        </p:sp>
        <p:sp>
          <p:nvSpPr>
            <p:cNvPr id="3035" name="Object 3035"/>
            <p:cNvSpPr txBox="1"/>
            <p:nvPr/>
          </p:nvSpPr>
          <p:spPr>
            <a:xfrm>
              <a:off x="5598623" y="6834247"/>
              <a:ext cx="664213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30" b="0" i="0" spc="400">
                  <a:solidFill>
                    <a:srgbClr val="222323"/>
                  </a:solidFill>
                  <a:latin typeface="AlibabaPuHuiTi-Heavy"/>
                  <a:ea typeface="AlibabaPuHuiTi-Heavy"/>
                </a:rPr>
                <a:t>初八</a:t>
              </a:r>
              <a:endParaRPr lang="zh-CN" altLang="en-US" sz="2130"/>
            </a:p>
          </p:txBody>
        </p:sp>
        <p:sp>
          <p:nvSpPr>
            <p:cNvPr id="3036" name="Object 3036"/>
            <p:cNvSpPr txBox="1"/>
            <p:nvPr/>
          </p:nvSpPr>
          <p:spPr>
            <a:xfrm>
              <a:off x="7884507" y="6304543"/>
              <a:ext cx="299841" cy="596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900" b="0" i="0" spc="-100">
                  <a:solidFill>
                    <a:srgbClr val="222323"/>
                  </a:solidFill>
                  <a:latin typeface="AlibabaPuHuiTi-Heavy"/>
                  <a:ea typeface="AlibabaPuHuiTi-Heavy"/>
                </a:rPr>
                <a:t>6</a:t>
              </a:r>
              <a:endParaRPr lang="zh-CN" altLang="en-US" sz="3900"/>
            </a:p>
          </p:txBody>
        </p:sp>
        <p:sp>
          <p:nvSpPr>
            <p:cNvPr id="3037" name="Object 3037"/>
            <p:cNvSpPr txBox="1"/>
            <p:nvPr/>
          </p:nvSpPr>
          <p:spPr>
            <a:xfrm>
              <a:off x="7697577" y="6834247"/>
              <a:ext cx="664213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30" b="0" i="0" spc="400">
                  <a:solidFill>
                    <a:srgbClr val="222323"/>
                  </a:solidFill>
                  <a:latin typeface="AlibabaPuHuiTi-Heavy"/>
                  <a:ea typeface="AlibabaPuHuiTi-Heavy"/>
                </a:rPr>
                <a:t>初九</a:t>
              </a:r>
              <a:endParaRPr lang="zh-CN" altLang="en-US" sz="2130"/>
            </a:p>
          </p:txBody>
        </p:sp>
        <p:sp>
          <p:nvSpPr>
            <p:cNvPr id="3038" name="Object 3038"/>
            <p:cNvSpPr txBox="1"/>
            <p:nvPr/>
          </p:nvSpPr>
          <p:spPr>
            <a:xfrm>
              <a:off x="9976171" y="6303549"/>
              <a:ext cx="299841" cy="596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900" b="0" i="0" spc="-100">
                  <a:solidFill>
                    <a:srgbClr val="222323"/>
                  </a:solidFill>
                  <a:latin typeface="AlibabaPuHuiTi-Heavy"/>
                  <a:ea typeface="AlibabaPuHuiTi-Heavy"/>
                </a:rPr>
                <a:t>7</a:t>
              </a:r>
              <a:endParaRPr lang="zh-CN" altLang="en-US" sz="3900"/>
            </a:p>
          </p:txBody>
        </p:sp>
        <p:sp>
          <p:nvSpPr>
            <p:cNvPr id="3039" name="Object 3039"/>
            <p:cNvSpPr txBox="1"/>
            <p:nvPr/>
          </p:nvSpPr>
          <p:spPr>
            <a:xfrm>
              <a:off x="9784011" y="6833974"/>
              <a:ext cx="664213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30" b="0" i="0" spc="400">
                  <a:solidFill>
                    <a:srgbClr val="222323"/>
                  </a:solidFill>
                  <a:latin typeface="AlibabaPuHuiTi-Heavy"/>
                  <a:ea typeface="AlibabaPuHuiTi-Heavy"/>
                </a:rPr>
                <a:t>初十</a:t>
              </a:r>
              <a:endParaRPr lang="zh-CN" altLang="en-US" sz="2130"/>
            </a:p>
          </p:txBody>
        </p:sp>
        <p:sp>
          <p:nvSpPr>
            <p:cNvPr id="3040" name="Object 3040"/>
            <p:cNvSpPr txBox="1"/>
            <p:nvPr/>
          </p:nvSpPr>
          <p:spPr>
            <a:xfrm>
              <a:off x="12113698" y="6303549"/>
              <a:ext cx="299841" cy="596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900" b="0" i="0" spc="-100">
                  <a:solidFill>
                    <a:srgbClr val="BF1A25"/>
                  </a:solidFill>
                  <a:latin typeface="AlibabaPuHuiTi-Heavy"/>
                  <a:ea typeface="AlibabaPuHuiTi-Heavy"/>
                </a:rPr>
                <a:t>8</a:t>
              </a:r>
              <a:endParaRPr lang="zh-CN" altLang="en-US" sz="3900"/>
            </a:p>
          </p:txBody>
        </p:sp>
        <p:sp>
          <p:nvSpPr>
            <p:cNvPr id="3041" name="Object 3041"/>
            <p:cNvSpPr txBox="1"/>
            <p:nvPr/>
          </p:nvSpPr>
          <p:spPr>
            <a:xfrm>
              <a:off x="11869702" y="6833974"/>
              <a:ext cx="664213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30" b="0" i="0" spc="400">
                  <a:solidFill>
                    <a:srgbClr val="BF1A25"/>
                  </a:solidFill>
                  <a:latin typeface="AlibabaPuHuiTi-Heavy"/>
                  <a:ea typeface="AlibabaPuHuiTi-Heavy"/>
                </a:rPr>
                <a:t>十一</a:t>
              </a:r>
              <a:endParaRPr lang="zh-CN" altLang="en-US" sz="2130"/>
            </a:p>
          </p:txBody>
        </p:sp>
        <p:sp>
          <p:nvSpPr>
            <p:cNvPr id="3042" name="Object 3042"/>
            <p:cNvSpPr txBox="1"/>
            <p:nvPr/>
          </p:nvSpPr>
          <p:spPr>
            <a:xfrm>
              <a:off x="14171409" y="6305367"/>
              <a:ext cx="299841" cy="596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900" b="0" i="0" spc="-100">
                  <a:solidFill>
                    <a:srgbClr val="BF1A25"/>
                  </a:solidFill>
                  <a:latin typeface="AlibabaPuHuiTi-Heavy"/>
                  <a:ea typeface="AlibabaPuHuiTi-Heavy"/>
                </a:rPr>
                <a:t>9</a:t>
              </a:r>
              <a:endParaRPr lang="zh-CN" altLang="en-US" sz="3900"/>
            </a:p>
          </p:txBody>
        </p:sp>
        <p:sp>
          <p:nvSpPr>
            <p:cNvPr id="3043" name="Object 3043"/>
            <p:cNvSpPr txBox="1"/>
            <p:nvPr/>
          </p:nvSpPr>
          <p:spPr>
            <a:xfrm>
              <a:off x="13940518" y="6830428"/>
              <a:ext cx="664213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30" b="0" i="0" spc="400">
                  <a:solidFill>
                    <a:srgbClr val="BF1A25"/>
                  </a:solidFill>
                  <a:latin typeface="AlibabaPuHuiTi-Heavy"/>
                  <a:ea typeface="AlibabaPuHuiTi-Heavy"/>
                </a:rPr>
                <a:t>十二</a:t>
              </a:r>
              <a:endParaRPr lang="zh-CN" altLang="en-US" sz="2130"/>
            </a:p>
          </p:txBody>
        </p:sp>
        <p:sp>
          <p:nvSpPr>
            <p:cNvPr id="3044" name="Object 3044"/>
            <p:cNvSpPr txBox="1"/>
            <p:nvPr/>
          </p:nvSpPr>
          <p:spPr>
            <a:xfrm>
              <a:off x="1527473" y="7505862"/>
              <a:ext cx="591941" cy="596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900" b="0" i="0" spc="-100">
                  <a:solidFill>
                    <a:srgbClr val="050202"/>
                  </a:solidFill>
                  <a:latin typeface="AlibabaPuHuiTi-Heavy"/>
                  <a:ea typeface="AlibabaPuHuiTi-Heavy"/>
                </a:rPr>
                <a:t>10</a:t>
              </a:r>
              <a:endParaRPr lang="zh-CN" altLang="en-US" sz="3900"/>
            </a:p>
          </p:txBody>
        </p:sp>
        <p:sp>
          <p:nvSpPr>
            <p:cNvPr id="3045" name="Object 3045"/>
            <p:cNvSpPr txBox="1"/>
            <p:nvPr/>
          </p:nvSpPr>
          <p:spPr>
            <a:xfrm>
              <a:off x="1441893" y="8032741"/>
              <a:ext cx="664213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30" b="0" i="0" spc="400">
                  <a:solidFill>
                    <a:srgbClr val="050202"/>
                  </a:solidFill>
                  <a:latin typeface="AlibabaPuHuiTi-Heavy"/>
                  <a:ea typeface="AlibabaPuHuiTi-Heavy"/>
                </a:rPr>
                <a:t>十三</a:t>
              </a:r>
              <a:endParaRPr lang="zh-CN" altLang="en-US" sz="2130"/>
            </a:p>
          </p:txBody>
        </p:sp>
        <p:sp>
          <p:nvSpPr>
            <p:cNvPr id="3046" name="Object 3046"/>
            <p:cNvSpPr txBox="1"/>
            <p:nvPr/>
          </p:nvSpPr>
          <p:spPr>
            <a:xfrm>
              <a:off x="3615079" y="7505862"/>
              <a:ext cx="591941" cy="596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900" b="0" i="0" spc="-100">
                  <a:solidFill>
                    <a:srgbClr val="222323"/>
                  </a:solidFill>
                  <a:latin typeface="AlibabaPuHuiTi-Heavy"/>
                  <a:ea typeface="AlibabaPuHuiTi-Heavy"/>
                </a:rPr>
                <a:t>11</a:t>
              </a:r>
              <a:endParaRPr lang="zh-CN" altLang="en-US" sz="3900"/>
            </a:p>
          </p:txBody>
        </p:sp>
        <p:sp>
          <p:nvSpPr>
            <p:cNvPr id="3047" name="Object 3047"/>
            <p:cNvSpPr txBox="1"/>
            <p:nvPr/>
          </p:nvSpPr>
          <p:spPr>
            <a:xfrm>
              <a:off x="3517072" y="8032741"/>
              <a:ext cx="664213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30" b="0" i="0" spc="400">
                  <a:solidFill>
                    <a:srgbClr val="222323"/>
                  </a:solidFill>
                  <a:latin typeface="AlibabaPuHuiTi-Heavy"/>
                  <a:ea typeface="AlibabaPuHuiTi-Heavy"/>
                </a:rPr>
                <a:t>十四</a:t>
              </a:r>
              <a:endParaRPr lang="zh-CN" altLang="en-US" sz="2130"/>
            </a:p>
          </p:txBody>
        </p:sp>
        <p:sp>
          <p:nvSpPr>
            <p:cNvPr id="3048" name="Object 3048"/>
            <p:cNvSpPr txBox="1"/>
            <p:nvPr/>
          </p:nvSpPr>
          <p:spPr>
            <a:xfrm>
              <a:off x="5687356" y="7507680"/>
              <a:ext cx="591941" cy="596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900" b="0" i="0" spc="-100">
                  <a:solidFill>
                    <a:srgbClr val="222323"/>
                  </a:solidFill>
                  <a:latin typeface="AlibabaPuHuiTi-Heavy"/>
                  <a:ea typeface="AlibabaPuHuiTi-Heavy"/>
                </a:rPr>
                <a:t>12</a:t>
              </a:r>
              <a:endParaRPr lang="zh-CN" altLang="en-US" sz="3900"/>
            </a:p>
          </p:txBody>
        </p:sp>
        <p:sp>
          <p:nvSpPr>
            <p:cNvPr id="3049" name="Object 3049"/>
            <p:cNvSpPr txBox="1"/>
            <p:nvPr/>
          </p:nvSpPr>
          <p:spPr>
            <a:xfrm>
              <a:off x="5457872" y="8036561"/>
              <a:ext cx="981713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30" b="0" i="0" spc="400">
                  <a:solidFill>
                    <a:srgbClr val="222323"/>
                  </a:solidFill>
                  <a:latin typeface="AlibabaPuHuiTi-Heavy"/>
                  <a:ea typeface="AlibabaPuHuiTi-Heavy"/>
                </a:rPr>
                <a:t>元宵节</a:t>
              </a:r>
              <a:endParaRPr lang="zh-CN" altLang="en-US" sz="2130"/>
            </a:p>
          </p:txBody>
        </p:sp>
        <p:sp>
          <p:nvSpPr>
            <p:cNvPr id="3050" name="Object 3050"/>
            <p:cNvSpPr txBox="1"/>
            <p:nvPr/>
          </p:nvSpPr>
          <p:spPr>
            <a:xfrm>
              <a:off x="7787639" y="7507680"/>
              <a:ext cx="591941" cy="596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900" b="0" i="0" spc="-100">
                  <a:solidFill>
                    <a:srgbClr val="222323"/>
                  </a:solidFill>
                  <a:latin typeface="AlibabaPuHuiTi-Heavy"/>
                  <a:ea typeface="AlibabaPuHuiTi-Heavy"/>
                </a:rPr>
                <a:t>13</a:t>
              </a:r>
              <a:endParaRPr lang="zh-CN" altLang="en-US" sz="3900"/>
            </a:p>
          </p:txBody>
        </p:sp>
        <p:sp>
          <p:nvSpPr>
            <p:cNvPr id="3051" name="Object 3051"/>
            <p:cNvSpPr txBox="1"/>
            <p:nvPr/>
          </p:nvSpPr>
          <p:spPr>
            <a:xfrm>
              <a:off x="7545162" y="8032741"/>
              <a:ext cx="981713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30" b="0" i="0" spc="400">
                  <a:solidFill>
                    <a:srgbClr val="222323"/>
                  </a:solidFill>
                  <a:latin typeface="AlibabaPuHuiTi-Heavy"/>
                  <a:ea typeface="AlibabaPuHuiTi-Heavy"/>
                </a:rPr>
                <a:t>七九天</a:t>
              </a:r>
              <a:endParaRPr lang="zh-CN" altLang="en-US" sz="2130"/>
            </a:p>
          </p:txBody>
        </p:sp>
        <p:sp>
          <p:nvSpPr>
            <p:cNvPr id="3052" name="Object 3052"/>
            <p:cNvSpPr txBox="1"/>
            <p:nvPr/>
          </p:nvSpPr>
          <p:spPr>
            <a:xfrm>
              <a:off x="9855361" y="7505862"/>
              <a:ext cx="591941" cy="596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900" b="0" i="0" spc="-100">
                  <a:solidFill>
                    <a:srgbClr val="222323"/>
                  </a:solidFill>
                  <a:latin typeface="AlibabaPuHuiTi-Heavy"/>
                  <a:ea typeface="AlibabaPuHuiTi-Heavy"/>
                </a:rPr>
                <a:t>14</a:t>
              </a:r>
              <a:endParaRPr lang="zh-CN" altLang="en-US" sz="3900"/>
            </a:p>
          </p:txBody>
        </p:sp>
        <p:sp>
          <p:nvSpPr>
            <p:cNvPr id="3053" name="Object 3053"/>
            <p:cNvSpPr txBox="1"/>
            <p:nvPr/>
          </p:nvSpPr>
          <p:spPr>
            <a:xfrm>
              <a:off x="9620341" y="8036561"/>
              <a:ext cx="981713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30" b="0" i="0" spc="400">
                  <a:solidFill>
                    <a:srgbClr val="222323"/>
                  </a:solidFill>
                  <a:latin typeface="AlibabaPuHuiTi-Heavy"/>
                  <a:ea typeface="AlibabaPuHuiTi-Heavy"/>
                </a:rPr>
                <a:t>情人节</a:t>
              </a:r>
              <a:endParaRPr lang="zh-CN" altLang="en-US" sz="2130"/>
            </a:p>
          </p:txBody>
        </p:sp>
        <p:sp>
          <p:nvSpPr>
            <p:cNvPr id="3054" name="Object 3054"/>
            <p:cNvSpPr txBox="1"/>
            <p:nvPr/>
          </p:nvSpPr>
          <p:spPr>
            <a:xfrm>
              <a:off x="11984392" y="7507680"/>
              <a:ext cx="591941" cy="596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900" b="0" i="0" spc="-100">
                  <a:solidFill>
                    <a:srgbClr val="BF1A25"/>
                  </a:solidFill>
                  <a:latin typeface="AlibabaPuHuiTi-Heavy"/>
                  <a:ea typeface="AlibabaPuHuiTi-Heavy"/>
                </a:rPr>
                <a:t>15</a:t>
              </a:r>
              <a:endParaRPr lang="zh-CN" altLang="en-US" sz="3900"/>
            </a:p>
          </p:txBody>
        </p:sp>
        <p:sp>
          <p:nvSpPr>
            <p:cNvPr id="3055" name="Object 3055"/>
            <p:cNvSpPr txBox="1"/>
            <p:nvPr/>
          </p:nvSpPr>
          <p:spPr>
            <a:xfrm>
              <a:off x="11872132" y="8034105"/>
              <a:ext cx="664213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30" b="0" i="0" spc="400">
                  <a:solidFill>
                    <a:srgbClr val="BF1A25"/>
                  </a:solidFill>
                  <a:latin typeface="AlibabaPuHuiTi-Heavy"/>
                  <a:ea typeface="AlibabaPuHuiTi-Heavy"/>
                </a:rPr>
                <a:t>十八</a:t>
              </a:r>
              <a:endParaRPr lang="zh-CN" altLang="en-US" sz="2130"/>
            </a:p>
          </p:txBody>
        </p:sp>
        <p:sp>
          <p:nvSpPr>
            <p:cNvPr id="3056" name="Object 3056"/>
            <p:cNvSpPr txBox="1"/>
            <p:nvPr/>
          </p:nvSpPr>
          <p:spPr>
            <a:xfrm>
              <a:off x="14036287" y="7506857"/>
              <a:ext cx="591941" cy="596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900" b="0" i="0" spc="-100">
                  <a:solidFill>
                    <a:srgbClr val="BF1A25"/>
                  </a:solidFill>
                  <a:latin typeface="AlibabaPuHuiTi-Heavy"/>
                  <a:ea typeface="AlibabaPuHuiTi-Heavy"/>
                </a:rPr>
                <a:t>16</a:t>
              </a:r>
              <a:endParaRPr lang="zh-CN" altLang="en-US" sz="3900"/>
            </a:p>
          </p:txBody>
        </p:sp>
        <p:sp>
          <p:nvSpPr>
            <p:cNvPr id="3057" name="Object 3057"/>
            <p:cNvSpPr txBox="1"/>
            <p:nvPr/>
          </p:nvSpPr>
          <p:spPr>
            <a:xfrm>
              <a:off x="13967689" y="8035742"/>
              <a:ext cx="664213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30" b="0" i="0" spc="400">
                  <a:solidFill>
                    <a:srgbClr val="BF1A25"/>
                  </a:solidFill>
                  <a:latin typeface="AlibabaPuHuiTi-Heavy"/>
                  <a:ea typeface="AlibabaPuHuiTi-Heavy"/>
                </a:rPr>
                <a:t>十九</a:t>
              </a:r>
              <a:endParaRPr lang="zh-CN" altLang="en-US" sz="2130"/>
            </a:p>
          </p:txBody>
        </p:sp>
        <p:sp>
          <p:nvSpPr>
            <p:cNvPr id="3058" name="Object 3058"/>
            <p:cNvSpPr txBox="1"/>
            <p:nvPr/>
          </p:nvSpPr>
          <p:spPr>
            <a:xfrm>
              <a:off x="1537662" y="8694590"/>
              <a:ext cx="591941" cy="596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900" b="0" i="0" spc="-100">
                  <a:solidFill>
                    <a:srgbClr val="050202"/>
                  </a:solidFill>
                  <a:latin typeface="AlibabaPuHuiTi-Heavy"/>
                  <a:ea typeface="AlibabaPuHuiTi-Heavy"/>
                </a:rPr>
                <a:t>17</a:t>
              </a:r>
              <a:endParaRPr lang="zh-CN" altLang="en-US" sz="3900"/>
            </a:p>
          </p:txBody>
        </p:sp>
        <p:sp>
          <p:nvSpPr>
            <p:cNvPr id="3059" name="Object 3059"/>
            <p:cNvSpPr txBox="1"/>
            <p:nvPr/>
          </p:nvSpPr>
          <p:spPr>
            <a:xfrm>
              <a:off x="1451388" y="9224743"/>
              <a:ext cx="664213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30" b="0" i="0" spc="400">
                  <a:solidFill>
                    <a:srgbClr val="050202"/>
                  </a:solidFill>
                  <a:latin typeface="AlibabaPuHuiTi-Heavy"/>
                  <a:ea typeface="AlibabaPuHuiTi-Heavy"/>
                </a:rPr>
                <a:t>二十</a:t>
              </a:r>
              <a:endParaRPr lang="zh-CN" altLang="en-US" sz="2130"/>
            </a:p>
          </p:txBody>
        </p:sp>
        <p:sp>
          <p:nvSpPr>
            <p:cNvPr id="3060" name="Object 3060"/>
            <p:cNvSpPr txBox="1"/>
            <p:nvPr/>
          </p:nvSpPr>
          <p:spPr>
            <a:xfrm>
              <a:off x="3570826" y="8694590"/>
              <a:ext cx="591941" cy="596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900" b="0" i="0" spc="-100">
                  <a:solidFill>
                    <a:srgbClr val="222323"/>
                  </a:solidFill>
                  <a:latin typeface="AlibabaPuHuiTi-Heavy"/>
                  <a:ea typeface="AlibabaPuHuiTi-Heavy"/>
                </a:rPr>
                <a:t>18</a:t>
              </a:r>
              <a:endParaRPr lang="zh-CN" altLang="en-US" sz="3900"/>
            </a:p>
          </p:txBody>
        </p:sp>
        <p:sp>
          <p:nvSpPr>
            <p:cNvPr id="3061" name="Object 3061"/>
            <p:cNvSpPr txBox="1"/>
            <p:nvPr/>
          </p:nvSpPr>
          <p:spPr>
            <a:xfrm>
              <a:off x="3533360" y="9224470"/>
              <a:ext cx="664213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30" b="0" i="0" spc="400">
                  <a:solidFill>
                    <a:srgbClr val="222323"/>
                  </a:solidFill>
                  <a:latin typeface="AlibabaPuHuiTi-Heavy"/>
                  <a:ea typeface="AlibabaPuHuiTi-Heavy"/>
                </a:rPr>
                <a:t>雨水</a:t>
              </a:r>
              <a:endParaRPr lang="zh-CN" altLang="en-US" sz="2130"/>
            </a:p>
          </p:txBody>
        </p:sp>
        <p:sp>
          <p:nvSpPr>
            <p:cNvPr id="3062" name="Object 3062"/>
            <p:cNvSpPr txBox="1"/>
            <p:nvPr/>
          </p:nvSpPr>
          <p:spPr>
            <a:xfrm>
              <a:off x="5703257" y="8694590"/>
              <a:ext cx="591941" cy="596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900" b="0" i="0" spc="-100">
                  <a:solidFill>
                    <a:srgbClr val="222323"/>
                  </a:solidFill>
                  <a:latin typeface="AlibabaPuHuiTi-Heavy"/>
                  <a:ea typeface="AlibabaPuHuiTi-Heavy"/>
                </a:rPr>
                <a:t>19</a:t>
              </a:r>
              <a:endParaRPr lang="zh-CN" altLang="en-US" sz="3900"/>
            </a:p>
          </p:txBody>
        </p:sp>
        <p:sp>
          <p:nvSpPr>
            <p:cNvPr id="3063" name="Object 3063"/>
            <p:cNvSpPr txBox="1"/>
            <p:nvPr/>
          </p:nvSpPr>
          <p:spPr>
            <a:xfrm>
              <a:off x="5639106" y="9224470"/>
              <a:ext cx="664213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30" b="0" i="0" spc="400">
                  <a:solidFill>
                    <a:srgbClr val="222323"/>
                  </a:solidFill>
                  <a:latin typeface="AlibabaPuHuiTi-Heavy"/>
                  <a:ea typeface="AlibabaPuHuiTi-Heavy"/>
                </a:rPr>
                <a:t>廿二</a:t>
              </a:r>
              <a:endParaRPr lang="zh-CN" altLang="en-US" sz="2130"/>
            </a:p>
          </p:txBody>
        </p:sp>
        <p:sp>
          <p:nvSpPr>
            <p:cNvPr id="3064" name="Object 3064"/>
            <p:cNvSpPr txBox="1"/>
            <p:nvPr/>
          </p:nvSpPr>
          <p:spPr>
            <a:xfrm>
              <a:off x="1523064" y="9876525"/>
              <a:ext cx="591941" cy="596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900" b="0" i="0" spc="-100">
                  <a:solidFill>
                    <a:srgbClr val="050202"/>
                  </a:solidFill>
                  <a:latin typeface="AlibabaPuHuiTi-Heavy"/>
                  <a:ea typeface="AlibabaPuHuiTi-Heavy"/>
                </a:rPr>
                <a:t>24</a:t>
              </a:r>
              <a:endParaRPr lang="zh-CN" altLang="en-US" sz="3900"/>
            </a:p>
          </p:txBody>
        </p:sp>
        <p:sp>
          <p:nvSpPr>
            <p:cNvPr id="3065" name="Object 3065"/>
            <p:cNvSpPr txBox="1"/>
            <p:nvPr/>
          </p:nvSpPr>
          <p:spPr>
            <a:xfrm>
              <a:off x="1461577" y="10407224"/>
              <a:ext cx="664213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30" b="0" i="0" spc="400">
                  <a:solidFill>
                    <a:srgbClr val="050202"/>
                  </a:solidFill>
                  <a:latin typeface="AlibabaPuHuiTi-Heavy"/>
                  <a:ea typeface="AlibabaPuHuiTi-Heavy"/>
                </a:rPr>
                <a:t>廿七</a:t>
              </a:r>
              <a:endParaRPr lang="zh-CN" altLang="en-US" sz="2130"/>
            </a:p>
          </p:txBody>
        </p:sp>
        <p:sp>
          <p:nvSpPr>
            <p:cNvPr id="3066" name="Object 3066"/>
            <p:cNvSpPr txBox="1"/>
            <p:nvPr/>
          </p:nvSpPr>
          <p:spPr>
            <a:xfrm>
              <a:off x="3631717" y="9876525"/>
              <a:ext cx="591941" cy="596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900" b="0" i="0" spc="-100">
                  <a:solidFill>
                    <a:srgbClr val="222323"/>
                  </a:solidFill>
                  <a:latin typeface="AlibabaPuHuiTi-Heavy"/>
                  <a:ea typeface="AlibabaPuHuiTi-Heavy"/>
                </a:rPr>
                <a:t>25</a:t>
              </a:r>
              <a:endParaRPr lang="zh-CN" altLang="en-US" sz="3900"/>
            </a:p>
          </p:txBody>
        </p:sp>
        <p:sp>
          <p:nvSpPr>
            <p:cNvPr id="3067" name="Object 3067"/>
            <p:cNvSpPr txBox="1"/>
            <p:nvPr/>
          </p:nvSpPr>
          <p:spPr>
            <a:xfrm>
              <a:off x="3577512" y="10406406"/>
              <a:ext cx="664213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30" b="0" i="0" spc="400">
                  <a:solidFill>
                    <a:srgbClr val="222323"/>
                  </a:solidFill>
                  <a:latin typeface="AlibabaPuHuiTi-Heavy"/>
                  <a:ea typeface="AlibabaPuHuiTi-Heavy"/>
                </a:rPr>
                <a:t>廿八</a:t>
              </a:r>
              <a:endParaRPr lang="zh-CN" altLang="en-US" sz="2130"/>
            </a:p>
          </p:txBody>
        </p:sp>
        <p:sp>
          <p:nvSpPr>
            <p:cNvPr id="3068" name="Object 3068"/>
            <p:cNvSpPr txBox="1"/>
            <p:nvPr/>
          </p:nvSpPr>
          <p:spPr>
            <a:xfrm>
              <a:off x="5710783" y="9877520"/>
              <a:ext cx="591941" cy="596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900" b="0" i="0" spc="-100">
                  <a:solidFill>
                    <a:srgbClr val="222323"/>
                  </a:solidFill>
                  <a:latin typeface="AlibabaPuHuiTi-Heavy"/>
                  <a:ea typeface="AlibabaPuHuiTi-Heavy"/>
                </a:rPr>
                <a:t>26</a:t>
              </a:r>
              <a:endParaRPr lang="zh-CN" altLang="en-US" sz="3900"/>
            </a:p>
          </p:txBody>
        </p:sp>
        <p:sp>
          <p:nvSpPr>
            <p:cNvPr id="3069" name="Object 3069"/>
            <p:cNvSpPr txBox="1"/>
            <p:nvPr/>
          </p:nvSpPr>
          <p:spPr>
            <a:xfrm>
              <a:off x="5659485" y="10406406"/>
              <a:ext cx="664213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30" b="0" i="0" spc="400">
                  <a:solidFill>
                    <a:srgbClr val="222323"/>
                  </a:solidFill>
                  <a:latin typeface="AlibabaPuHuiTi-Heavy"/>
                  <a:ea typeface="AlibabaPuHuiTi-Heavy"/>
                </a:rPr>
                <a:t>廿九</a:t>
              </a:r>
              <a:endParaRPr lang="zh-CN" altLang="en-US" sz="2130"/>
            </a:p>
          </p:txBody>
        </p:sp>
        <p:sp>
          <p:nvSpPr>
            <p:cNvPr id="3070" name="Object 3070"/>
            <p:cNvSpPr txBox="1"/>
            <p:nvPr/>
          </p:nvSpPr>
          <p:spPr>
            <a:xfrm>
              <a:off x="7748603" y="9876525"/>
              <a:ext cx="591941" cy="596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900" b="0" i="0" spc="-100">
                  <a:solidFill>
                    <a:srgbClr val="222323"/>
                  </a:solidFill>
                  <a:latin typeface="AlibabaPuHuiTi-Heavy"/>
                  <a:ea typeface="AlibabaPuHuiTi-Heavy"/>
                </a:rPr>
                <a:t>27</a:t>
              </a:r>
              <a:endParaRPr lang="zh-CN" altLang="en-US" sz="3900"/>
            </a:p>
          </p:txBody>
        </p:sp>
        <p:sp>
          <p:nvSpPr>
            <p:cNvPr id="3071" name="Object 3071"/>
            <p:cNvSpPr txBox="1"/>
            <p:nvPr/>
          </p:nvSpPr>
          <p:spPr>
            <a:xfrm>
              <a:off x="7694998" y="10406406"/>
              <a:ext cx="664213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30" b="0" i="0" spc="400">
                  <a:solidFill>
                    <a:srgbClr val="222323"/>
                  </a:solidFill>
                  <a:latin typeface="AlibabaPuHuiTi-Heavy"/>
                  <a:ea typeface="AlibabaPuHuiTi-Heavy"/>
                </a:rPr>
                <a:t>三十</a:t>
              </a:r>
              <a:endParaRPr lang="zh-CN" altLang="en-US" sz="2130"/>
            </a:p>
          </p:txBody>
        </p:sp>
        <p:sp>
          <p:nvSpPr>
            <p:cNvPr id="3072" name="Object 3072"/>
            <p:cNvSpPr txBox="1"/>
            <p:nvPr/>
          </p:nvSpPr>
          <p:spPr>
            <a:xfrm>
              <a:off x="7762188" y="8694590"/>
              <a:ext cx="591941" cy="596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900" b="0" i="0" spc="-100">
                  <a:solidFill>
                    <a:srgbClr val="222323"/>
                  </a:solidFill>
                  <a:latin typeface="AlibabaPuHuiTi-Heavy"/>
                  <a:ea typeface="AlibabaPuHuiTi-Heavy"/>
                </a:rPr>
                <a:t>20</a:t>
              </a:r>
              <a:endParaRPr lang="zh-CN" altLang="en-US" sz="3900"/>
            </a:p>
          </p:txBody>
        </p:sp>
        <p:sp>
          <p:nvSpPr>
            <p:cNvPr id="3073" name="Object 3073"/>
            <p:cNvSpPr txBox="1"/>
            <p:nvPr/>
          </p:nvSpPr>
          <p:spPr>
            <a:xfrm>
              <a:off x="7714286" y="9224470"/>
              <a:ext cx="664213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30" b="0" i="0" spc="400">
                  <a:solidFill>
                    <a:srgbClr val="222323"/>
                  </a:solidFill>
                  <a:latin typeface="AlibabaPuHuiTi-Heavy"/>
                  <a:ea typeface="AlibabaPuHuiTi-Heavy"/>
                </a:rPr>
                <a:t>廿三</a:t>
              </a:r>
              <a:endParaRPr lang="zh-CN" altLang="en-US" sz="2130"/>
            </a:p>
          </p:txBody>
        </p:sp>
        <p:sp>
          <p:nvSpPr>
            <p:cNvPr id="3074" name="Object 3074"/>
            <p:cNvSpPr txBox="1"/>
            <p:nvPr/>
          </p:nvSpPr>
          <p:spPr>
            <a:xfrm>
              <a:off x="9822624" y="8694590"/>
              <a:ext cx="591941" cy="596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900" b="0" i="0" spc="-100">
                  <a:solidFill>
                    <a:srgbClr val="222323"/>
                  </a:solidFill>
                  <a:latin typeface="AlibabaPuHuiTi-Heavy"/>
                  <a:ea typeface="AlibabaPuHuiTi-Heavy"/>
                </a:rPr>
                <a:t>21</a:t>
              </a:r>
              <a:endParaRPr lang="zh-CN" altLang="en-US" sz="3900"/>
            </a:p>
          </p:txBody>
        </p:sp>
        <p:sp>
          <p:nvSpPr>
            <p:cNvPr id="3075" name="Object 3075"/>
            <p:cNvSpPr txBox="1"/>
            <p:nvPr/>
          </p:nvSpPr>
          <p:spPr>
            <a:xfrm>
              <a:off x="9792069" y="9224470"/>
              <a:ext cx="664213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30" b="0" i="0" spc="400">
                  <a:solidFill>
                    <a:srgbClr val="222323"/>
                  </a:solidFill>
                  <a:latin typeface="AlibabaPuHuiTi-Heavy"/>
                  <a:ea typeface="AlibabaPuHuiTi-Heavy"/>
                </a:rPr>
                <a:t>廿四</a:t>
              </a:r>
              <a:endParaRPr lang="zh-CN" altLang="en-US" sz="2130"/>
            </a:p>
          </p:txBody>
        </p:sp>
        <p:sp>
          <p:nvSpPr>
            <p:cNvPr id="3076" name="Object 3076"/>
            <p:cNvSpPr txBox="1"/>
            <p:nvPr/>
          </p:nvSpPr>
          <p:spPr>
            <a:xfrm>
              <a:off x="11877536" y="8627528"/>
              <a:ext cx="591941" cy="596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900" b="0" i="0" spc="-100">
                  <a:solidFill>
                    <a:srgbClr val="BF1A25"/>
                  </a:solidFill>
                  <a:latin typeface="AlibabaPuHuiTi-Heavy"/>
                  <a:ea typeface="AlibabaPuHuiTi-Heavy"/>
                </a:rPr>
                <a:t>22</a:t>
              </a:r>
              <a:endParaRPr lang="zh-CN" altLang="en-US" sz="3900"/>
            </a:p>
          </p:txBody>
        </p:sp>
        <p:sp>
          <p:nvSpPr>
            <p:cNvPr id="3077" name="Object 3077"/>
            <p:cNvSpPr txBox="1"/>
            <p:nvPr/>
          </p:nvSpPr>
          <p:spPr>
            <a:xfrm>
              <a:off x="11714646" y="9225289"/>
              <a:ext cx="981713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30" b="0" i="0" spc="400">
                  <a:solidFill>
                    <a:srgbClr val="BF1A25"/>
                  </a:solidFill>
                  <a:latin typeface="AlibabaPuHuiTi-Heavy"/>
                  <a:ea typeface="AlibabaPuHuiTi-Heavy"/>
                </a:rPr>
                <a:t>八九天</a:t>
              </a:r>
              <a:endParaRPr lang="zh-CN" altLang="en-US" sz="2130"/>
            </a:p>
          </p:txBody>
        </p:sp>
        <p:sp>
          <p:nvSpPr>
            <p:cNvPr id="3078" name="Object 3078"/>
            <p:cNvSpPr txBox="1"/>
            <p:nvPr/>
          </p:nvSpPr>
          <p:spPr>
            <a:xfrm>
              <a:off x="14022355" y="8694590"/>
              <a:ext cx="591941" cy="596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900" b="0" i="0" spc="-100">
                  <a:solidFill>
                    <a:srgbClr val="BF1A25"/>
                  </a:solidFill>
                  <a:latin typeface="AlibabaPuHuiTi-Heavy"/>
                  <a:ea typeface="AlibabaPuHuiTi-Heavy"/>
                </a:rPr>
                <a:t>23</a:t>
              </a:r>
              <a:endParaRPr lang="zh-CN" altLang="en-US" sz="3900"/>
            </a:p>
          </p:txBody>
        </p:sp>
        <p:sp>
          <p:nvSpPr>
            <p:cNvPr id="3079" name="Object 3079"/>
            <p:cNvSpPr txBox="1"/>
            <p:nvPr/>
          </p:nvSpPr>
          <p:spPr>
            <a:xfrm>
              <a:off x="13980581" y="9224470"/>
              <a:ext cx="664213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30" b="0" i="0" spc="400">
                  <a:solidFill>
                    <a:srgbClr val="BF1A25"/>
                  </a:solidFill>
                  <a:latin typeface="AlibabaPuHuiTi-Heavy"/>
                  <a:ea typeface="AlibabaPuHuiTi-Heavy"/>
                </a:rPr>
                <a:t>廿六</a:t>
              </a:r>
              <a:endParaRPr lang="zh-CN" altLang="en-US" sz="2130"/>
            </a:p>
          </p:txBody>
        </p:sp>
        <p:sp>
          <p:nvSpPr>
            <p:cNvPr id="3080" name="Object 3080"/>
            <p:cNvSpPr txBox="1"/>
            <p:nvPr/>
          </p:nvSpPr>
          <p:spPr>
            <a:xfrm>
              <a:off x="9786422" y="9876525"/>
              <a:ext cx="850900" cy="609600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zh-CN" sz="3890" b="1" i="0">
                  <a:solidFill>
                    <a:srgbClr val="000000"/>
                  </a:solidFill>
                  <a:latin typeface="AlibabaPuHuiTi-Heavy"/>
                  <a:ea typeface="AlibabaPuHuiTi-Heavy"/>
                </a:rPr>
                <a:t>28</a:t>
              </a:r>
              <a:endParaRPr lang="zh-CN" altLang="en-US" sz="3890"/>
            </a:p>
          </p:txBody>
        </p:sp>
        <p:sp>
          <p:nvSpPr>
            <p:cNvPr id="3081" name="Object 3081"/>
            <p:cNvSpPr txBox="1"/>
            <p:nvPr/>
          </p:nvSpPr>
          <p:spPr>
            <a:xfrm>
              <a:off x="9786422" y="10412380"/>
              <a:ext cx="939800" cy="342900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zh-CN" sz="2160" b="1" i="0">
                  <a:solidFill>
                    <a:srgbClr val="000000"/>
                  </a:solidFill>
                  <a:latin typeface="AlibabaPuHuiTi-Heavy"/>
                  <a:ea typeface="AlibabaPuHuiTi-Heavy"/>
                </a:rPr>
                <a:t>初一</a:t>
              </a:r>
              <a:endParaRPr lang="zh-CN" altLang="en-US" sz="2160"/>
            </a:p>
          </p:txBody>
        </p:sp>
      </p:grpSp>
      <p:sp>
        <p:nvSpPr>
          <p:cNvPr id="3082" name="Object 3082"/>
          <p:cNvSpPr txBox="1"/>
          <p:nvPr/>
        </p:nvSpPr>
        <p:spPr>
          <a:xfrm>
            <a:off x="16686705" y="4850199"/>
            <a:ext cx="6629400" cy="5486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sz="3000" b="0" i="0">
                <a:solidFill>
                  <a:srgbClr val="000000"/>
                </a:solidFill>
                <a:latin typeface="SourceHanSansSC-Regular"/>
                <a:ea typeface="SourceHanSansSC-Regular"/>
              </a:rPr>
              <a:t>立春：节气特点、二十四节气、第一个节气、迎春</a:t>
            </a:r>
            <a:endParaRPr lang="zh-CN" altLang="en-US" sz="3000"/>
          </a:p>
          <a:p>
            <a:pPr algn="l">
              <a:lnSpc>
                <a:spcPct val="110000"/>
              </a:lnSpc>
            </a:pPr>
            <a:endParaRPr lang="zh-CN" altLang="en-US" sz="3000"/>
          </a:p>
          <a:p>
            <a:pPr algn="l">
              <a:lnSpc>
                <a:spcPct val="110000"/>
              </a:lnSpc>
            </a:pPr>
            <a:r>
              <a:rPr lang="zh-CN" sz="3000" b="0" i="0">
                <a:solidFill>
                  <a:srgbClr val="000000"/>
                </a:solidFill>
                <a:latin typeface="SourceHanSansSC-Regular"/>
                <a:ea typeface="SourceHanSansSC-Regular"/>
              </a:rPr>
              <a:t>情人节：爱情、表白、浪漫、鲜花、礼物</a:t>
            </a:r>
            <a:endParaRPr lang="zh-CN" altLang="en-US" sz="3000"/>
          </a:p>
          <a:p>
            <a:pPr algn="l">
              <a:lnSpc>
                <a:spcPct val="110000"/>
              </a:lnSpc>
            </a:pPr>
            <a:endParaRPr lang="zh-CN" altLang="en-US" sz="3000"/>
          </a:p>
          <a:p>
            <a:pPr algn="l">
              <a:lnSpc>
                <a:spcPct val="110000"/>
              </a:lnSpc>
            </a:pPr>
            <a:r>
              <a:rPr lang="zh-CN" sz="3000" b="0" i="0">
                <a:solidFill>
                  <a:srgbClr val="000000"/>
                </a:solidFill>
                <a:latin typeface="SourceHanSansSC-Regular"/>
                <a:ea typeface="SourceHanSansSC-Regular"/>
              </a:rPr>
              <a:t>元宵节：余元、赏花灯、猜灯谜、院校、游园会</a:t>
            </a:r>
            <a:endParaRPr lang="zh-CN" altLang="en-US" sz="3000"/>
          </a:p>
          <a:p>
            <a:pPr algn="l">
              <a:lnSpc>
                <a:spcPct val="110000"/>
              </a:lnSpc>
            </a:pPr>
            <a:endParaRPr lang="zh-CN" altLang="en-US" sz="3000"/>
          </a:p>
          <a:p>
            <a:pPr algn="l">
              <a:lnSpc>
                <a:spcPct val="110000"/>
              </a:lnSpc>
            </a:pPr>
            <a:r>
              <a:rPr lang="zh-CN" sz="3000" b="0" i="0">
                <a:solidFill>
                  <a:srgbClr val="000000"/>
                </a:solidFill>
                <a:latin typeface="SourceHanSansSC-Regular"/>
                <a:ea typeface="SourceHanSansSC-Regular"/>
              </a:rPr>
              <a:t>雨水：二十四节气中的第二个节气、气温回升、冰雪融化、降水增多、鸿雁来、草木萌动 </a:t>
            </a:r>
            <a:endParaRPr lang="zh-CN" altLang="en-US" sz="3000"/>
          </a:p>
        </p:txBody>
      </p:sp>
      <p:sp>
        <p:nvSpPr>
          <p:cNvPr id="3083" name="Object 3083"/>
          <p:cNvSpPr txBox="1"/>
          <p:nvPr/>
        </p:nvSpPr>
        <p:spPr>
          <a:xfrm>
            <a:off x="9878789" y="2870868"/>
            <a:ext cx="7848600" cy="10033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25000"/>
              </a:lnSpc>
            </a:pPr>
            <a:r>
              <a:rPr lang="zh-CN" sz="2570" b="0" i="1" u="sng">
                <a:solidFill>
                  <a:srgbClr val="000000"/>
                </a:solidFill>
                <a:latin typeface="SourceHanSansSC-Regular"/>
                <a:ea typeface="SourceHanSansSC-Regular"/>
              </a:rPr>
              <a:t>本月营销关键节点:立春、情人节、元宵节、雨水</a:t>
            </a:r>
            <a:endParaRPr lang="zh-CN" altLang="en-US" sz="2570"/>
          </a:p>
          <a:p>
            <a:pPr algn="l">
              <a:lnSpc>
                <a:spcPct val="125000"/>
              </a:lnSpc>
            </a:pPr>
            <a:r>
              <a:rPr lang="zh-CN" sz="2570" b="0" i="1" u="sng">
                <a:solidFill>
                  <a:srgbClr val="000000"/>
                </a:solidFill>
                <a:latin typeface="SourceHanSansSC-Regular"/>
                <a:ea typeface="SourceHanSansSC-Regular"/>
              </a:rPr>
              <a:t>营销关键词:迎春、表白、猜灯谜、春日</a:t>
            </a:r>
            <a:endParaRPr lang="zh-CN" altLang="en-US" sz="257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D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01" name="image 4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6329" y="2457522"/>
            <a:ext cx="14916837" cy="2807892"/>
          </a:xfrm>
          <a:prstGeom prst="rect">
            <a:avLst/>
          </a:prstGeom>
        </p:spPr>
      </p:pic>
      <p:sp>
        <p:nvSpPr>
          <p:cNvPr id="402" name="Object 402"/>
          <p:cNvSpPr txBox="1"/>
          <p:nvPr/>
        </p:nvSpPr>
        <p:spPr>
          <a:xfrm>
            <a:off x="737353" y="1441993"/>
            <a:ext cx="1954530" cy="3486785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sz="20600" b="0" i="0" spc="-100">
                <a:solidFill>
                  <a:srgbClr val="FFFFFF"/>
                </a:solidFill>
                <a:latin typeface="锐字逼格青春粗黑体简2.0" panose="02010604000000000000" charset="-122"/>
                <a:ea typeface="锐字逼格青春粗黑体简2.0" panose="02010604000000000000" charset="-122"/>
              </a:rPr>
              <a:t>3</a:t>
            </a:r>
            <a:endParaRPr lang="zh-CN" altLang="en-US" sz="20600" b="0" i="0" spc="-100">
              <a:solidFill>
                <a:srgbClr val="FFFFFF"/>
              </a:solidFill>
              <a:latin typeface="锐字逼格青春粗黑体简2.0" panose="02010604000000000000" charset="-122"/>
              <a:ea typeface="锐字逼格青春粗黑体简2.0" panose="02010604000000000000" charset="-122"/>
            </a:endParaRPr>
          </a:p>
        </p:txBody>
      </p:sp>
      <p:sp>
        <p:nvSpPr>
          <p:cNvPr id="403" name="Object 403"/>
          <p:cNvSpPr txBox="1"/>
          <p:nvPr/>
        </p:nvSpPr>
        <p:spPr>
          <a:xfrm>
            <a:off x="2820153" y="2870868"/>
            <a:ext cx="3927502" cy="1143000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sz="7460" b="0" i="0" spc="-100">
                <a:solidFill>
                  <a:srgbClr val="FFFFFF"/>
                </a:solidFill>
                <a:latin typeface="锐字逼格青春粗黑体简2.0" panose="02010604000000000000" charset="-122"/>
                <a:ea typeface="锐字逼格青春粗黑体简2.0" panose="02010604000000000000" charset="-122"/>
              </a:rPr>
              <a:t>MARCH</a:t>
            </a:r>
            <a:endParaRPr lang="zh-CN" altLang="en-US" sz="7460" b="0" i="0" spc="-100">
              <a:solidFill>
                <a:srgbClr val="FFFFFF"/>
              </a:solidFill>
              <a:latin typeface="锐字逼格青春粗黑体简2.0" panose="02010604000000000000" charset="-122"/>
              <a:ea typeface="锐字逼格青春粗黑体简2.0" panose="02010604000000000000" charset="-122"/>
            </a:endParaRPr>
          </a:p>
        </p:txBody>
      </p:sp>
      <p:grpSp>
        <p:nvGrpSpPr>
          <p:cNvPr id="404" name="组合 404"/>
          <p:cNvGrpSpPr/>
          <p:nvPr/>
        </p:nvGrpSpPr>
        <p:grpSpPr>
          <a:xfrm>
            <a:off x="323692" y="4142272"/>
            <a:ext cx="15293760" cy="8405996"/>
            <a:chOff x="323692" y="4142272"/>
            <a:chExt cx="15293760" cy="8405996"/>
          </a:xfrm>
        </p:grpSpPr>
        <p:grpSp>
          <p:nvGrpSpPr>
            <p:cNvPr id="405" name="组合 405"/>
            <p:cNvGrpSpPr/>
            <p:nvPr/>
          </p:nvGrpSpPr>
          <p:grpSpPr>
            <a:xfrm>
              <a:off x="323692" y="4142272"/>
              <a:ext cx="15293760" cy="8405996"/>
              <a:chOff x="323692" y="4142272"/>
              <a:chExt cx="15293760" cy="8405996"/>
            </a:xfrm>
          </p:grpSpPr>
          <p:pic>
            <p:nvPicPr>
              <p:cNvPr id="9406" name="image 40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23692" y="4142272"/>
                <a:ext cx="15293760" cy="8405996"/>
              </a:xfrm>
              <a:prstGeom prst="rect">
                <a:avLst/>
              </a:prstGeom>
            </p:spPr>
          </p:pic>
          <p:sp>
            <p:nvSpPr>
              <p:cNvPr id="407" name="Object 407"/>
              <p:cNvSpPr txBox="1"/>
              <p:nvPr/>
            </p:nvSpPr>
            <p:spPr>
              <a:xfrm>
                <a:off x="13816496" y="4499843"/>
                <a:ext cx="809457" cy="4191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630" b="0" i="0" spc="-100">
                    <a:solidFill>
                      <a:srgbClr val="FFFFFF"/>
                    </a:solidFill>
                    <a:latin typeface="Reeji-CloudHeiChao-GB-Regular"/>
                    <a:ea typeface="Reeji-CloudHeiChao-GB-Regular"/>
                  </a:rPr>
                  <a:t>SUN</a:t>
                </a:r>
                <a:endParaRPr lang="zh-CN" altLang="en-US" sz="2630"/>
              </a:p>
            </p:txBody>
          </p:sp>
          <p:sp>
            <p:nvSpPr>
              <p:cNvPr id="408" name="Object 408"/>
              <p:cNvSpPr txBox="1"/>
              <p:nvPr/>
            </p:nvSpPr>
            <p:spPr>
              <a:xfrm>
                <a:off x="14747086" y="4520489"/>
                <a:ext cx="301735" cy="368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400" b="0" i="0" spc="-100">
                    <a:solidFill>
                      <a:srgbClr val="FFFFFF"/>
                    </a:solidFill>
                    <a:latin typeface="Reeji-CloudHeiChao-GB-Regular"/>
                    <a:ea typeface="Reeji-CloudHeiChao-GB-Regular"/>
                  </a:rPr>
                  <a:t>日</a:t>
                </a:r>
                <a:endParaRPr lang="zh-CN" altLang="en-US" sz="2400"/>
              </a:p>
            </p:txBody>
          </p:sp>
          <p:sp>
            <p:nvSpPr>
              <p:cNvPr id="409" name="Object 409"/>
              <p:cNvSpPr txBox="1"/>
              <p:nvPr/>
            </p:nvSpPr>
            <p:spPr>
              <a:xfrm>
                <a:off x="965702" y="4512723"/>
                <a:ext cx="898357" cy="4191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630" b="0" i="0" spc="-100">
                    <a:solidFill>
                      <a:srgbClr val="FFFFFF"/>
                    </a:solidFill>
                    <a:latin typeface="Reeji-CloudHeiChao-GB-Regular"/>
                    <a:ea typeface="Reeji-CloudHeiChao-GB-Regular"/>
                  </a:rPr>
                  <a:t>MON</a:t>
                </a:r>
                <a:endParaRPr lang="zh-CN" altLang="en-US" sz="2630"/>
              </a:p>
            </p:txBody>
          </p:sp>
          <p:sp>
            <p:nvSpPr>
              <p:cNvPr id="4010" name="Object 4010"/>
              <p:cNvSpPr txBox="1"/>
              <p:nvPr/>
            </p:nvSpPr>
            <p:spPr>
              <a:xfrm>
                <a:off x="1989210" y="4519341"/>
                <a:ext cx="301735" cy="368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400" b="0" i="0" spc="-100">
                    <a:solidFill>
                      <a:srgbClr val="FFFFFF"/>
                    </a:solidFill>
                    <a:latin typeface="ReeJi-BigRuixain-BoldGBV1.0"/>
                    <a:ea typeface="ReeJi-BigRuixain-BoldGBV1.0"/>
                  </a:rPr>
                  <a:t>一</a:t>
                </a:r>
                <a:endParaRPr lang="zh-CN" altLang="en-US" sz="2400"/>
              </a:p>
            </p:txBody>
          </p:sp>
          <p:sp>
            <p:nvSpPr>
              <p:cNvPr id="4011" name="Object 4011"/>
              <p:cNvSpPr txBox="1"/>
              <p:nvPr/>
            </p:nvSpPr>
            <p:spPr>
              <a:xfrm>
                <a:off x="3078693" y="4498794"/>
                <a:ext cx="784057" cy="4191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630" b="0" i="0" spc="-100">
                    <a:solidFill>
                      <a:srgbClr val="FFFFFF"/>
                    </a:solidFill>
                    <a:latin typeface="Reeji-CloudHeiChao-GB-Regular"/>
                    <a:ea typeface="Reeji-CloudHeiChao-GB-Regular"/>
                  </a:rPr>
                  <a:t>TUE</a:t>
                </a:r>
                <a:endParaRPr lang="zh-CN" altLang="en-US" sz="2630"/>
              </a:p>
            </p:txBody>
          </p:sp>
          <p:sp>
            <p:nvSpPr>
              <p:cNvPr id="4012" name="Object 4012"/>
              <p:cNvSpPr txBox="1"/>
              <p:nvPr/>
            </p:nvSpPr>
            <p:spPr>
              <a:xfrm>
                <a:off x="4047519" y="4508029"/>
                <a:ext cx="301735" cy="368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400" b="0" i="0" spc="-100">
                    <a:solidFill>
                      <a:srgbClr val="FFFFFF"/>
                    </a:solidFill>
                    <a:latin typeface="ReeJi-BigRuixain-BoldGBV1.0"/>
                    <a:ea typeface="ReeJi-BigRuixain-BoldGBV1.0"/>
                  </a:rPr>
                  <a:t>二</a:t>
                </a:r>
                <a:endParaRPr lang="zh-CN" altLang="en-US" sz="2400"/>
              </a:p>
            </p:txBody>
          </p:sp>
          <p:sp>
            <p:nvSpPr>
              <p:cNvPr id="4013" name="Object 4013"/>
              <p:cNvSpPr txBox="1"/>
              <p:nvPr/>
            </p:nvSpPr>
            <p:spPr>
              <a:xfrm>
                <a:off x="5287297" y="4498794"/>
                <a:ext cx="822157" cy="4064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630" b="0" i="0" spc="-100">
                    <a:solidFill>
                      <a:srgbClr val="FFFFFF"/>
                    </a:solidFill>
                    <a:latin typeface="Reeji-CloudHeiChao-GB-Regular"/>
                    <a:ea typeface="Reeji-CloudHeiChao-GB-Regular"/>
                  </a:rPr>
                  <a:t>WED</a:t>
                </a:r>
                <a:endParaRPr lang="zh-CN" altLang="en-US" sz="2630"/>
              </a:p>
            </p:txBody>
          </p:sp>
          <p:sp>
            <p:nvSpPr>
              <p:cNvPr id="4014" name="Object 4014"/>
              <p:cNvSpPr txBox="1"/>
              <p:nvPr/>
            </p:nvSpPr>
            <p:spPr>
              <a:xfrm>
                <a:off x="6245700" y="4510546"/>
                <a:ext cx="301735" cy="368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400" b="0" i="0" spc="-100">
                    <a:solidFill>
                      <a:srgbClr val="FFFFFF"/>
                    </a:solidFill>
                    <a:latin typeface="ReeJi-BigRuixain-BoldGBV1.0"/>
                    <a:ea typeface="ReeJi-BigRuixain-BoldGBV1.0"/>
                  </a:rPr>
                  <a:t>三</a:t>
                </a:r>
                <a:endParaRPr lang="zh-CN" altLang="en-US" sz="2400"/>
              </a:p>
            </p:txBody>
          </p:sp>
          <p:sp>
            <p:nvSpPr>
              <p:cNvPr id="4015" name="Object 4015"/>
              <p:cNvSpPr txBox="1"/>
              <p:nvPr/>
            </p:nvSpPr>
            <p:spPr>
              <a:xfrm>
                <a:off x="7410532" y="4498794"/>
                <a:ext cx="809457" cy="4191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630" b="0" i="0" spc="-100">
                    <a:solidFill>
                      <a:srgbClr val="FFFFFF"/>
                    </a:solidFill>
                    <a:latin typeface="Reeji-CloudHeiChao-GB-Regular"/>
                    <a:ea typeface="Reeji-CloudHeiChao-GB-Regular"/>
                  </a:rPr>
                  <a:t>THU</a:t>
                </a:r>
                <a:endParaRPr lang="zh-CN" altLang="en-US" sz="2630"/>
              </a:p>
            </p:txBody>
          </p:sp>
          <p:sp>
            <p:nvSpPr>
              <p:cNvPr id="4016" name="Object 4016"/>
              <p:cNvSpPr txBox="1"/>
              <p:nvPr/>
            </p:nvSpPr>
            <p:spPr>
              <a:xfrm>
                <a:off x="8342440" y="4509770"/>
                <a:ext cx="301735" cy="368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400" b="0" i="0" spc="-100">
                    <a:solidFill>
                      <a:srgbClr val="FFFFFF"/>
                    </a:solidFill>
                    <a:latin typeface="ReeJi-BigRuixain-BoldGBV1.0"/>
                    <a:ea typeface="ReeJi-BigRuixain-BoldGBV1.0"/>
                  </a:rPr>
                  <a:t>四</a:t>
                </a:r>
                <a:endParaRPr lang="zh-CN" altLang="en-US" sz="2400"/>
              </a:p>
            </p:txBody>
          </p:sp>
          <p:sp>
            <p:nvSpPr>
              <p:cNvPr id="4017" name="Object 4017"/>
              <p:cNvSpPr txBox="1"/>
              <p:nvPr/>
            </p:nvSpPr>
            <p:spPr>
              <a:xfrm>
                <a:off x="9583416" y="4498794"/>
                <a:ext cx="631657" cy="4191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630" b="0" i="0" spc="-100">
                    <a:solidFill>
                      <a:srgbClr val="FFFFFF"/>
                    </a:solidFill>
                    <a:latin typeface="Reeji-CloudHeiChao-GB-Regular"/>
                    <a:ea typeface="Reeji-CloudHeiChao-GB-Regular"/>
                  </a:rPr>
                  <a:t>FRI</a:t>
                </a:r>
                <a:endParaRPr lang="zh-CN" altLang="en-US" sz="2630"/>
              </a:p>
            </p:txBody>
          </p:sp>
          <p:sp>
            <p:nvSpPr>
              <p:cNvPr id="4018" name="Object 4018"/>
              <p:cNvSpPr txBox="1"/>
              <p:nvPr/>
            </p:nvSpPr>
            <p:spPr>
              <a:xfrm>
                <a:off x="10397618" y="4506791"/>
                <a:ext cx="301735" cy="368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400" b="0" i="0" spc="-100">
                    <a:solidFill>
                      <a:srgbClr val="FFFFFF"/>
                    </a:solidFill>
                    <a:latin typeface="ReeJi-BigRuixain-BoldGBV1.0"/>
                    <a:ea typeface="ReeJi-BigRuixain-BoldGBV1.0"/>
                  </a:rPr>
                  <a:t>五</a:t>
                </a:r>
                <a:endParaRPr lang="zh-CN" altLang="en-US" sz="2400"/>
              </a:p>
            </p:txBody>
          </p:sp>
          <p:sp>
            <p:nvSpPr>
              <p:cNvPr id="4019" name="Object 4019"/>
              <p:cNvSpPr txBox="1"/>
              <p:nvPr/>
            </p:nvSpPr>
            <p:spPr>
              <a:xfrm>
                <a:off x="11629683" y="4499843"/>
                <a:ext cx="758657" cy="4191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630" b="0" i="0" spc="-100">
                    <a:solidFill>
                      <a:srgbClr val="FFFFFF"/>
                    </a:solidFill>
                    <a:latin typeface="Reeji-CloudHeiChao-GB-Regular"/>
                    <a:ea typeface="Reeji-CloudHeiChao-GB-Regular"/>
                  </a:rPr>
                  <a:t>SAT</a:t>
                </a:r>
                <a:endParaRPr lang="zh-CN" altLang="en-US" sz="2630"/>
              </a:p>
            </p:txBody>
          </p:sp>
          <p:sp>
            <p:nvSpPr>
              <p:cNvPr id="4020" name="Object 4020"/>
              <p:cNvSpPr txBox="1"/>
              <p:nvPr/>
            </p:nvSpPr>
            <p:spPr>
              <a:xfrm>
                <a:off x="12535681" y="4504756"/>
                <a:ext cx="301735" cy="368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400" b="0" i="0" spc="-100">
                    <a:solidFill>
                      <a:srgbClr val="FFFFFF"/>
                    </a:solidFill>
                    <a:latin typeface="ReeJi-BigRuixain-BoldGBV1.0"/>
                    <a:ea typeface="ReeJi-BigRuixain-BoldGBV1.0"/>
                  </a:rPr>
                  <a:t>六</a:t>
                </a:r>
                <a:endParaRPr lang="zh-CN" altLang="en-US" sz="2400"/>
              </a:p>
            </p:txBody>
          </p:sp>
          <p:sp>
            <p:nvSpPr>
              <p:cNvPr id="4023" name="Object 4023"/>
              <p:cNvSpPr txBox="1"/>
              <p:nvPr/>
            </p:nvSpPr>
            <p:spPr>
              <a:xfrm>
                <a:off x="12079577" y="5179510"/>
                <a:ext cx="312416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90" b="0" i="0" spc="-1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1</a:t>
                </a:r>
                <a:endParaRPr lang="zh-CN" altLang="en-US" sz="3990"/>
              </a:p>
            </p:txBody>
          </p:sp>
          <p:sp>
            <p:nvSpPr>
              <p:cNvPr id="4024" name="Object 4024"/>
              <p:cNvSpPr txBox="1"/>
              <p:nvPr/>
            </p:nvSpPr>
            <p:spPr>
              <a:xfrm>
                <a:off x="11723414" y="5723618"/>
                <a:ext cx="1008493" cy="3556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80" b="0" i="0" spc="4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龙头节</a:t>
                </a:r>
                <a:endParaRPr lang="zh-CN" altLang="en-US" sz="2180"/>
              </a:p>
            </p:txBody>
          </p:sp>
          <p:sp>
            <p:nvSpPr>
              <p:cNvPr id="4025" name="Object 4025"/>
              <p:cNvSpPr txBox="1"/>
              <p:nvPr/>
            </p:nvSpPr>
            <p:spPr>
              <a:xfrm>
                <a:off x="14225284" y="5179510"/>
                <a:ext cx="312416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90" b="0" i="0" spc="-1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2</a:t>
                </a:r>
                <a:endParaRPr lang="zh-CN" altLang="en-US" sz="3990"/>
              </a:p>
            </p:txBody>
          </p:sp>
          <p:sp>
            <p:nvSpPr>
              <p:cNvPr id="4026" name="Object 4026"/>
              <p:cNvSpPr txBox="1"/>
              <p:nvPr/>
            </p:nvSpPr>
            <p:spPr>
              <a:xfrm>
                <a:off x="14017210" y="5722779"/>
                <a:ext cx="678293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80" b="0" i="0" spc="4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初三</a:t>
                </a:r>
                <a:endParaRPr lang="zh-CN" altLang="en-US" sz="2180"/>
              </a:p>
            </p:txBody>
          </p:sp>
          <p:sp>
            <p:nvSpPr>
              <p:cNvPr id="4027" name="Object 4027"/>
              <p:cNvSpPr txBox="1"/>
              <p:nvPr/>
            </p:nvSpPr>
            <p:spPr>
              <a:xfrm>
                <a:off x="3534292" y="6407104"/>
                <a:ext cx="312416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90" b="0" i="0" spc="-1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4</a:t>
                </a:r>
                <a:endParaRPr lang="zh-CN" altLang="en-US" sz="3990"/>
              </a:p>
            </p:txBody>
          </p:sp>
          <p:sp>
            <p:nvSpPr>
              <p:cNvPr id="4028" name="Object 4028"/>
              <p:cNvSpPr txBox="1"/>
              <p:nvPr/>
            </p:nvSpPr>
            <p:spPr>
              <a:xfrm>
                <a:off x="3317723" y="6951306"/>
                <a:ext cx="678293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80" b="0" i="0" spc="4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初五</a:t>
                </a:r>
                <a:endParaRPr lang="zh-CN" altLang="en-US" sz="2180"/>
              </a:p>
            </p:txBody>
          </p:sp>
          <p:sp>
            <p:nvSpPr>
              <p:cNvPr id="4029" name="Object 4029"/>
              <p:cNvSpPr txBox="1"/>
              <p:nvPr/>
            </p:nvSpPr>
            <p:spPr>
              <a:xfrm>
                <a:off x="5676434" y="6405239"/>
                <a:ext cx="312416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9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5</a:t>
                </a:r>
                <a:endParaRPr lang="zh-CN" altLang="en-US" sz="3990"/>
              </a:p>
            </p:txBody>
          </p:sp>
          <p:sp>
            <p:nvSpPr>
              <p:cNvPr id="4030" name="Object 4030"/>
              <p:cNvSpPr txBox="1"/>
              <p:nvPr/>
            </p:nvSpPr>
            <p:spPr>
              <a:xfrm>
                <a:off x="5483337" y="6949348"/>
                <a:ext cx="678293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8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惊蛰</a:t>
                </a:r>
                <a:endParaRPr lang="zh-CN" altLang="en-US" sz="2180"/>
              </a:p>
            </p:txBody>
          </p:sp>
          <p:sp>
            <p:nvSpPr>
              <p:cNvPr id="4031" name="Object 4031"/>
              <p:cNvSpPr txBox="1"/>
              <p:nvPr/>
            </p:nvSpPr>
            <p:spPr>
              <a:xfrm>
                <a:off x="7850095" y="6407104"/>
                <a:ext cx="312416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9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6</a:t>
                </a:r>
                <a:endParaRPr lang="zh-CN" altLang="en-US" sz="3990"/>
              </a:p>
            </p:txBody>
          </p:sp>
          <p:sp>
            <p:nvSpPr>
              <p:cNvPr id="4032" name="Object 4032"/>
              <p:cNvSpPr txBox="1"/>
              <p:nvPr/>
            </p:nvSpPr>
            <p:spPr>
              <a:xfrm>
                <a:off x="7604102" y="6949348"/>
                <a:ext cx="678293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8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初七</a:t>
                </a:r>
                <a:endParaRPr lang="zh-CN" altLang="en-US" sz="2180"/>
              </a:p>
            </p:txBody>
          </p:sp>
          <p:sp>
            <p:nvSpPr>
              <p:cNvPr id="4033" name="Object 4033"/>
              <p:cNvSpPr txBox="1"/>
              <p:nvPr/>
            </p:nvSpPr>
            <p:spPr>
              <a:xfrm>
                <a:off x="9947633" y="6406259"/>
                <a:ext cx="312416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9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7</a:t>
                </a:r>
                <a:endParaRPr lang="zh-CN" altLang="en-US" sz="3990"/>
              </a:p>
            </p:txBody>
          </p:sp>
          <p:sp>
            <p:nvSpPr>
              <p:cNvPr id="4034" name="Object 4034"/>
              <p:cNvSpPr txBox="1"/>
              <p:nvPr/>
            </p:nvSpPr>
            <p:spPr>
              <a:xfrm>
                <a:off x="9594387" y="6950746"/>
                <a:ext cx="1008493" cy="3556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8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女生节</a:t>
                </a:r>
                <a:endParaRPr lang="zh-CN" altLang="en-US" sz="2180"/>
              </a:p>
            </p:txBody>
          </p:sp>
          <p:sp>
            <p:nvSpPr>
              <p:cNvPr id="4035" name="Object 4035"/>
              <p:cNvSpPr txBox="1"/>
              <p:nvPr/>
            </p:nvSpPr>
            <p:spPr>
              <a:xfrm>
                <a:off x="12092150" y="6405239"/>
                <a:ext cx="312416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90" b="0" i="0" spc="-1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8</a:t>
                </a:r>
                <a:endParaRPr lang="zh-CN" altLang="en-US" sz="3990"/>
              </a:p>
            </p:txBody>
          </p:sp>
          <p:sp>
            <p:nvSpPr>
              <p:cNvPr id="4036" name="Object 4036"/>
              <p:cNvSpPr txBox="1"/>
              <p:nvPr/>
            </p:nvSpPr>
            <p:spPr>
              <a:xfrm>
                <a:off x="11730378" y="6949348"/>
                <a:ext cx="1008493" cy="3556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80" b="0" i="0" spc="4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妇女节</a:t>
                </a:r>
                <a:endParaRPr lang="zh-CN" altLang="en-US" sz="2180"/>
              </a:p>
            </p:txBody>
          </p:sp>
          <p:sp>
            <p:nvSpPr>
              <p:cNvPr id="4037" name="Object 4037"/>
              <p:cNvSpPr txBox="1"/>
              <p:nvPr/>
            </p:nvSpPr>
            <p:spPr>
              <a:xfrm>
                <a:off x="14283688" y="6405239"/>
                <a:ext cx="312416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90" b="0" i="0" spc="-1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9</a:t>
                </a:r>
                <a:endParaRPr lang="zh-CN" altLang="en-US" sz="3990"/>
              </a:p>
            </p:txBody>
          </p:sp>
          <p:sp>
            <p:nvSpPr>
              <p:cNvPr id="4038" name="Object 4038"/>
              <p:cNvSpPr txBox="1"/>
              <p:nvPr/>
            </p:nvSpPr>
            <p:spPr>
              <a:xfrm>
                <a:off x="14032536" y="6945432"/>
                <a:ext cx="678293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80" b="0" i="0" spc="4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初十</a:t>
                </a:r>
                <a:endParaRPr lang="zh-CN" altLang="en-US" sz="2180"/>
              </a:p>
            </p:txBody>
          </p:sp>
          <p:sp>
            <p:nvSpPr>
              <p:cNvPr id="4039" name="Object 4039"/>
              <p:cNvSpPr txBox="1"/>
              <p:nvPr/>
            </p:nvSpPr>
            <p:spPr>
              <a:xfrm>
                <a:off x="3402109" y="7637933"/>
                <a:ext cx="617216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90" b="0" i="0" spc="-1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11</a:t>
                </a:r>
                <a:endParaRPr lang="zh-CN" altLang="en-US" sz="3990"/>
              </a:p>
            </p:txBody>
          </p:sp>
          <p:sp>
            <p:nvSpPr>
              <p:cNvPr id="4040" name="Object 4040"/>
              <p:cNvSpPr txBox="1"/>
              <p:nvPr/>
            </p:nvSpPr>
            <p:spPr>
              <a:xfrm>
                <a:off x="3318675" y="8182042"/>
                <a:ext cx="678293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80" b="0" i="0" spc="4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十二</a:t>
                </a:r>
                <a:endParaRPr lang="zh-CN" altLang="en-US" sz="2180"/>
              </a:p>
            </p:txBody>
          </p:sp>
          <p:sp>
            <p:nvSpPr>
              <p:cNvPr id="4041" name="Object 4041"/>
              <p:cNvSpPr txBox="1"/>
              <p:nvPr/>
            </p:nvSpPr>
            <p:spPr>
              <a:xfrm>
                <a:off x="5577288" y="7637933"/>
                <a:ext cx="617216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9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12</a:t>
                </a:r>
                <a:endParaRPr lang="zh-CN" altLang="en-US" sz="3990"/>
              </a:p>
            </p:txBody>
          </p:sp>
          <p:sp>
            <p:nvSpPr>
              <p:cNvPr id="4042" name="Object 4042"/>
              <p:cNvSpPr txBox="1"/>
              <p:nvPr/>
            </p:nvSpPr>
            <p:spPr>
              <a:xfrm>
                <a:off x="5309660" y="8178126"/>
                <a:ext cx="1008493" cy="3556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8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植树节</a:t>
                </a:r>
                <a:endParaRPr lang="zh-CN" altLang="en-US" sz="2180"/>
              </a:p>
            </p:txBody>
          </p:sp>
          <p:sp>
            <p:nvSpPr>
              <p:cNvPr id="4043" name="Object 4043"/>
              <p:cNvSpPr txBox="1"/>
              <p:nvPr/>
            </p:nvSpPr>
            <p:spPr>
              <a:xfrm>
                <a:off x="7694963" y="7639797"/>
                <a:ext cx="617216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9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13</a:t>
                </a:r>
                <a:endParaRPr lang="zh-CN" altLang="en-US" sz="3990"/>
              </a:p>
            </p:txBody>
          </p:sp>
          <p:sp>
            <p:nvSpPr>
              <p:cNvPr id="4044" name="Object 4044"/>
              <p:cNvSpPr txBox="1"/>
              <p:nvPr/>
            </p:nvSpPr>
            <p:spPr>
              <a:xfrm>
                <a:off x="7625313" y="8178126"/>
                <a:ext cx="678293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8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十四</a:t>
                </a:r>
                <a:endParaRPr lang="zh-CN" altLang="en-US" sz="2180"/>
              </a:p>
            </p:txBody>
          </p:sp>
          <p:sp>
            <p:nvSpPr>
              <p:cNvPr id="4045" name="Object 4045"/>
              <p:cNvSpPr txBox="1"/>
              <p:nvPr/>
            </p:nvSpPr>
            <p:spPr>
              <a:xfrm>
                <a:off x="9848317" y="7639797"/>
                <a:ext cx="617216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9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14</a:t>
                </a:r>
                <a:endParaRPr lang="zh-CN" altLang="en-US" sz="3990"/>
              </a:p>
            </p:txBody>
          </p:sp>
          <p:sp>
            <p:nvSpPr>
              <p:cNvPr id="4046" name="Object 4046"/>
              <p:cNvSpPr txBox="1"/>
              <p:nvPr/>
            </p:nvSpPr>
            <p:spPr>
              <a:xfrm>
                <a:off x="9766858" y="8178126"/>
                <a:ext cx="678293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8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十五</a:t>
                </a:r>
                <a:endParaRPr lang="zh-CN" altLang="en-US" sz="2180"/>
              </a:p>
            </p:txBody>
          </p:sp>
          <p:sp>
            <p:nvSpPr>
              <p:cNvPr id="4047" name="Object 4047"/>
              <p:cNvSpPr txBox="1"/>
              <p:nvPr/>
            </p:nvSpPr>
            <p:spPr>
              <a:xfrm>
                <a:off x="11968287" y="7637933"/>
                <a:ext cx="617216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90" b="0" i="0" spc="-1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15</a:t>
                </a:r>
                <a:endParaRPr lang="zh-CN" altLang="en-US" sz="3990"/>
              </a:p>
            </p:txBody>
          </p:sp>
          <p:sp>
            <p:nvSpPr>
              <p:cNvPr id="4048" name="Object 4048"/>
              <p:cNvSpPr txBox="1"/>
              <p:nvPr/>
            </p:nvSpPr>
            <p:spPr>
              <a:xfrm>
                <a:off x="11894473" y="8182042"/>
                <a:ext cx="678293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80" b="0" i="0" spc="4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十六</a:t>
                </a:r>
                <a:endParaRPr lang="zh-CN" altLang="en-US" sz="2180"/>
              </a:p>
            </p:txBody>
          </p:sp>
          <p:sp>
            <p:nvSpPr>
              <p:cNvPr id="4049" name="Object 4049"/>
              <p:cNvSpPr txBox="1"/>
              <p:nvPr/>
            </p:nvSpPr>
            <p:spPr>
              <a:xfrm>
                <a:off x="14151115" y="7639797"/>
                <a:ext cx="617216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90" b="0" i="0" spc="-1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16</a:t>
                </a:r>
                <a:endParaRPr lang="zh-CN" altLang="en-US" sz="3990"/>
              </a:p>
            </p:txBody>
          </p:sp>
          <p:sp>
            <p:nvSpPr>
              <p:cNvPr id="4050" name="Object 4050"/>
              <p:cNvSpPr txBox="1"/>
              <p:nvPr/>
            </p:nvSpPr>
            <p:spPr>
              <a:xfrm>
                <a:off x="14036018" y="8179524"/>
                <a:ext cx="678293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80" b="0" i="0" spc="4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十七</a:t>
                </a:r>
                <a:endParaRPr lang="zh-CN" altLang="en-US" sz="2180"/>
              </a:p>
            </p:txBody>
          </p:sp>
          <p:sp>
            <p:nvSpPr>
              <p:cNvPr id="4051" name="Object 4051"/>
              <p:cNvSpPr txBox="1"/>
              <p:nvPr/>
            </p:nvSpPr>
            <p:spPr>
              <a:xfrm>
                <a:off x="3412556" y="8856698"/>
                <a:ext cx="617216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90" b="0" i="0" spc="-1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18</a:t>
                </a:r>
                <a:endParaRPr lang="zh-CN" altLang="en-US" sz="3990"/>
              </a:p>
            </p:txBody>
          </p:sp>
          <p:sp>
            <p:nvSpPr>
              <p:cNvPr id="4052" name="Object 4052"/>
              <p:cNvSpPr txBox="1"/>
              <p:nvPr/>
            </p:nvSpPr>
            <p:spPr>
              <a:xfrm>
                <a:off x="3321332" y="9399968"/>
                <a:ext cx="678293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80" b="0" i="0" spc="4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十九</a:t>
                </a:r>
                <a:endParaRPr lang="zh-CN" altLang="en-US" sz="2180"/>
              </a:p>
            </p:txBody>
          </p:sp>
          <p:sp>
            <p:nvSpPr>
              <p:cNvPr id="4053" name="Object 4053"/>
              <p:cNvSpPr txBox="1"/>
              <p:nvPr/>
            </p:nvSpPr>
            <p:spPr>
              <a:xfrm>
                <a:off x="5552810" y="8856698"/>
                <a:ext cx="617216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9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19</a:t>
                </a:r>
                <a:endParaRPr lang="zh-CN" altLang="en-US" sz="3990"/>
              </a:p>
            </p:txBody>
          </p:sp>
          <p:sp>
            <p:nvSpPr>
              <p:cNvPr id="4054" name="Object 4054"/>
              <p:cNvSpPr txBox="1"/>
              <p:nvPr/>
            </p:nvSpPr>
            <p:spPr>
              <a:xfrm>
                <a:off x="5610119" y="9400527"/>
                <a:ext cx="462393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8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20</a:t>
                </a:r>
                <a:endParaRPr lang="zh-CN" altLang="en-US" sz="2180"/>
              </a:p>
            </p:txBody>
          </p:sp>
          <p:sp>
            <p:nvSpPr>
              <p:cNvPr id="4055" name="Object 4055"/>
              <p:cNvSpPr txBox="1"/>
              <p:nvPr/>
            </p:nvSpPr>
            <p:spPr>
              <a:xfrm>
                <a:off x="7711267" y="8856698"/>
                <a:ext cx="617216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9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20</a:t>
                </a:r>
                <a:endParaRPr lang="zh-CN" altLang="en-US" sz="3990"/>
              </a:p>
            </p:txBody>
          </p:sp>
          <p:sp>
            <p:nvSpPr>
              <p:cNvPr id="4056" name="Object 4056"/>
              <p:cNvSpPr txBox="1"/>
              <p:nvPr/>
            </p:nvSpPr>
            <p:spPr>
              <a:xfrm>
                <a:off x="7645495" y="9399968"/>
                <a:ext cx="678293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8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春分</a:t>
                </a:r>
                <a:endParaRPr lang="zh-CN" altLang="en-US" sz="2180"/>
              </a:p>
            </p:txBody>
          </p:sp>
          <p:sp>
            <p:nvSpPr>
              <p:cNvPr id="4057" name="Object 4057"/>
              <p:cNvSpPr txBox="1"/>
              <p:nvPr/>
            </p:nvSpPr>
            <p:spPr>
              <a:xfrm>
                <a:off x="3397590" y="10068499"/>
                <a:ext cx="617216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90" b="0" i="0" spc="-1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25</a:t>
                </a:r>
                <a:endParaRPr lang="zh-CN" altLang="en-US" sz="3990"/>
              </a:p>
            </p:txBody>
          </p:sp>
          <p:sp>
            <p:nvSpPr>
              <p:cNvPr id="4058" name="Object 4058"/>
              <p:cNvSpPr txBox="1"/>
              <p:nvPr/>
            </p:nvSpPr>
            <p:spPr>
              <a:xfrm>
                <a:off x="3351959" y="10612607"/>
                <a:ext cx="678293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80" b="0" i="0" spc="4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廿六</a:t>
                </a:r>
                <a:endParaRPr lang="zh-CN" altLang="en-US" sz="2180"/>
              </a:p>
            </p:txBody>
          </p:sp>
          <p:sp>
            <p:nvSpPr>
              <p:cNvPr id="4059" name="Object 4059"/>
              <p:cNvSpPr txBox="1"/>
              <p:nvPr/>
            </p:nvSpPr>
            <p:spPr>
              <a:xfrm>
                <a:off x="5587383" y="10068499"/>
                <a:ext cx="617216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9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26</a:t>
                </a:r>
                <a:endParaRPr lang="zh-CN" altLang="en-US" sz="3990"/>
              </a:p>
            </p:txBody>
          </p:sp>
          <p:sp>
            <p:nvSpPr>
              <p:cNvPr id="4060" name="Object 4060"/>
              <p:cNvSpPr txBox="1"/>
              <p:nvPr/>
            </p:nvSpPr>
            <p:spPr>
              <a:xfrm>
                <a:off x="5531808" y="10611768"/>
                <a:ext cx="678293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8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廿七</a:t>
                </a:r>
                <a:endParaRPr lang="zh-CN" altLang="en-US" sz="2180"/>
              </a:p>
            </p:txBody>
          </p:sp>
          <p:sp>
            <p:nvSpPr>
              <p:cNvPr id="4061" name="Object 4061"/>
              <p:cNvSpPr txBox="1"/>
              <p:nvPr/>
            </p:nvSpPr>
            <p:spPr>
              <a:xfrm>
                <a:off x="7718983" y="10069519"/>
                <a:ext cx="617216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9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27</a:t>
                </a:r>
                <a:endParaRPr lang="zh-CN" altLang="en-US" sz="3990"/>
              </a:p>
            </p:txBody>
          </p:sp>
          <p:sp>
            <p:nvSpPr>
              <p:cNvPr id="4062" name="Object 4062"/>
              <p:cNvSpPr txBox="1"/>
              <p:nvPr/>
            </p:nvSpPr>
            <p:spPr>
              <a:xfrm>
                <a:off x="7666388" y="10611768"/>
                <a:ext cx="678293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8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廿八</a:t>
                </a:r>
                <a:endParaRPr lang="zh-CN" altLang="en-US" sz="2180"/>
              </a:p>
            </p:txBody>
          </p:sp>
          <p:sp>
            <p:nvSpPr>
              <p:cNvPr id="4063" name="Object 4063"/>
              <p:cNvSpPr txBox="1"/>
              <p:nvPr/>
            </p:nvSpPr>
            <p:spPr>
              <a:xfrm>
                <a:off x="9832670" y="10068499"/>
                <a:ext cx="617216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9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28</a:t>
                </a:r>
                <a:endParaRPr lang="zh-CN" altLang="en-US" sz="3990"/>
              </a:p>
            </p:txBody>
          </p:sp>
          <p:sp>
            <p:nvSpPr>
              <p:cNvPr id="4064" name="Object 4064"/>
              <p:cNvSpPr txBox="1"/>
              <p:nvPr/>
            </p:nvSpPr>
            <p:spPr>
              <a:xfrm>
                <a:off x="9767264" y="10611768"/>
                <a:ext cx="678293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8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廿九</a:t>
                </a:r>
                <a:endParaRPr lang="zh-CN" altLang="en-US" sz="2180"/>
              </a:p>
            </p:txBody>
          </p:sp>
          <p:sp>
            <p:nvSpPr>
              <p:cNvPr id="4065" name="Object 4065"/>
              <p:cNvSpPr txBox="1"/>
              <p:nvPr/>
            </p:nvSpPr>
            <p:spPr>
              <a:xfrm>
                <a:off x="11946782" y="10068499"/>
                <a:ext cx="617216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90" b="0" i="0" spc="-1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29</a:t>
                </a:r>
                <a:endParaRPr lang="zh-CN" altLang="en-US" sz="3990"/>
              </a:p>
            </p:txBody>
          </p:sp>
          <p:sp>
            <p:nvSpPr>
              <p:cNvPr id="4066" name="Object 4066"/>
              <p:cNvSpPr txBox="1"/>
              <p:nvPr/>
            </p:nvSpPr>
            <p:spPr>
              <a:xfrm>
                <a:off x="11904488" y="10612607"/>
                <a:ext cx="678293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80" b="0" i="0" spc="4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初一</a:t>
                </a:r>
                <a:endParaRPr lang="zh-CN" altLang="en-US" sz="2180"/>
              </a:p>
            </p:txBody>
          </p:sp>
          <p:sp>
            <p:nvSpPr>
              <p:cNvPr id="4067" name="Object 4067"/>
              <p:cNvSpPr txBox="1"/>
              <p:nvPr/>
            </p:nvSpPr>
            <p:spPr>
              <a:xfrm>
                <a:off x="14119168" y="10068499"/>
                <a:ext cx="617216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90" b="0" i="0" spc="-1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30</a:t>
                </a:r>
                <a:endParaRPr lang="zh-CN" altLang="en-US" sz="3990"/>
              </a:p>
            </p:txBody>
          </p:sp>
          <p:sp>
            <p:nvSpPr>
              <p:cNvPr id="4068" name="Object 4068"/>
              <p:cNvSpPr txBox="1"/>
              <p:nvPr/>
            </p:nvSpPr>
            <p:spPr>
              <a:xfrm>
                <a:off x="14050594" y="10612607"/>
                <a:ext cx="678293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80" b="0" i="0" spc="4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初二</a:t>
                </a:r>
                <a:endParaRPr lang="zh-CN" altLang="en-US" sz="2180"/>
              </a:p>
            </p:txBody>
          </p:sp>
          <p:sp>
            <p:nvSpPr>
              <p:cNvPr id="4069" name="Object 4069"/>
              <p:cNvSpPr txBox="1"/>
              <p:nvPr/>
            </p:nvSpPr>
            <p:spPr>
              <a:xfrm>
                <a:off x="9822223" y="8856698"/>
                <a:ext cx="617216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9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21</a:t>
                </a:r>
                <a:endParaRPr lang="zh-CN" altLang="en-US" sz="3990"/>
              </a:p>
            </p:txBody>
          </p:sp>
          <p:sp>
            <p:nvSpPr>
              <p:cNvPr id="4070" name="Object 4070"/>
              <p:cNvSpPr txBox="1"/>
              <p:nvPr/>
            </p:nvSpPr>
            <p:spPr>
              <a:xfrm>
                <a:off x="9773110" y="9399968"/>
                <a:ext cx="678293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8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廿二</a:t>
                </a:r>
                <a:endParaRPr lang="zh-CN" altLang="en-US" sz="2180"/>
              </a:p>
            </p:txBody>
          </p:sp>
          <p:sp>
            <p:nvSpPr>
              <p:cNvPr id="4071" name="Object 4071"/>
              <p:cNvSpPr txBox="1"/>
              <p:nvPr/>
            </p:nvSpPr>
            <p:spPr>
              <a:xfrm>
                <a:off x="11934722" y="8856698"/>
                <a:ext cx="617216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90" b="0" i="0" spc="-1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22</a:t>
                </a:r>
                <a:endParaRPr lang="zh-CN" altLang="en-US" sz="3990"/>
              </a:p>
            </p:txBody>
          </p:sp>
          <p:sp>
            <p:nvSpPr>
              <p:cNvPr id="4072" name="Object 4072"/>
              <p:cNvSpPr txBox="1"/>
              <p:nvPr/>
            </p:nvSpPr>
            <p:spPr>
              <a:xfrm>
                <a:off x="11897244" y="9399968"/>
                <a:ext cx="678293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80" b="0" i="0" spc="4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廿三</a:t>
                </a:r>
                <a:endParaRPr lang="zh-CN" altLang="en-US" sz="2180"/>
              </a:p>
            </p:txBody>
          </p:sp>
          <p:sp>
            <p:nvSpPr>
              <p:cNvPr id="4073" name="Object 4073"/>
              <p:cNvSpPr txBox="1"/>
              <p:nvPr/>
            </p:nvSpPr>
            <p:spPr>
              <a:xfrm>
                <a:off x="14090701" y="8856698"/>
                <a:ext cx="617216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90" b="0" i="0" spc="-1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23</a:t>
                </a:r>
                <a:endParaRPr lang="zh-CN" altLang="en-US" sz="3990"/>
              </a:p>
            </p:txBody>
          </p:sp>
          <p:sp>
            <p:nvSpPr>
              <p:cNvPr id="4074" name="Object 4074"/>
              <p:cNvSpPr txBox="1"/>
              <p:nvPr/>
            </p:nvSpPr>
            <p:spPr>
              <a:xfrm>
                <a:off x="14038788" y="9399968"/>
                <a:ext cx="678293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80" b="0" i="0" spc="4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廿四</a:t>
                </a:r>
                <a:endParaRPr lang="zh-CN" altLang="en-US" sz="2180"/>
              </a:p>
            </p:txBody>
          </p:sp>
          <p:sp>
            <p:nvSpPr>
              <p:cNvPr id="4075" name="Object 4075"/>
              <p:cNvSpPr txBox="1"/>
              <p:nvPr/>
            </p:nvSpPr>
            <p:spPr>
              <a:xfrm>
                <a:off x="1430458" y="6407104"/>
                <a:ext cx="312416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90" b="0" i="0" spc="-1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3</a:t>
                </a:r>
                <a:endParaRPr lang="zh-CN" altLang="en-US" sz="3990"/>
              </a:p>
            </p:txBody>
          </p:sp>
          <p:sp>
            <p:nvSpPr>
              <p:cNvPr id="4076" name="Object 4076"/>
              <p:cNvSpPr txBox="1"/>
              <p:nvPr/>
            </p:nvSpPr>
            <p:spPr>
              <a:xfrm>
                <a:off x="1050514" y="6949348"/>
                <a:ext cx="1008493" cy="3556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80" b="0" i="0" spc="4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九九天</a:t>
                </a:r>
                <a:endParaRPr lang="zh-CN" altLang="en-US" sz="2180"/>
              </a:p>
            </p:txBody>
          </p:sp>
          <p:sp>
            <p:nvSpPr>
              <p:cNvPr id="4077" name="Object 4077"/>
              <p:cNvSpPr txBox="1"/>
              <p:nvPr/>
            </p:nvSpPr>
            <p:spPr>
              <a:xfrm>
                <a:off x="1336422" y="7639797"/>
                <a:ext cx="617216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90" b="0" i="0" spc="-1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10</a:t>
                </a:r>
                <a:endParaRPr lang="zh-CN" altLang="en-US" sz="3990"/>
              </a:p>
            </p:txBody>
          </p:sp>
          <p:sp>
            <p:nvSpPr>
              <p:cNvPr id="4078" name="Object 4078"/>
              <p:cNvSpPr txBox="1"/>
              <p:nvPr/>
            </p:nvSpPr>
            <p:spPr>
              <a:xfrm>
                <a:off x="1227406" y="8182042"/>
                <a:ext cx="678293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80" b="0" i="0" spc="4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十一</a:t>
                </a:r>
                <a:endParaRPr lang="zh-CN" altLang="en-US" sz="2180"/>
              </a:p>
            </p:txBody>
          </p:sp>
          <p:sp>
            <p:nvSpPr>
              <p:cNvPr id="4079" name="Object 4079"/>
              <p:cNvSpPr txBox="1"/>
              <p:nvPr/>
            </p:nvSpPr>
            <p:spPr>
              <a:xfrm>
                <a:off x="1305478" y="10068499"/>
                <a:ext cx="617216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90" b="0" i="0" spc="-1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24</a:t>
                </a:r>
                <a:endParaRPr lang="zh-CN" altLang="en-US" sz="3990"/>
              </a:p>
            </p:txBody>
          </p:sp>
          <p:sp>
            <p:nvSpPr>
              <p:cNvPr id="4080" name="Object 4080"/>
              <p:cNvSpPr txBox="1"/>
              <p:nvPr/>
            </p:nvSpPr>
            <p:spPr>
              <a:xfrm>
                <a:off x="1245237" y="10611768"/>
                <a:ext cx="678293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80" b="0" i="0" spc="4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廿五</a:t>
                </a:r>
                <a:endParaRPr lang="zh-CN" altLang="en-US" sz="2180"/>
              </a:p>
            </p:txBody>
          </p:sp>
          <p:sp>
            <p:nvSpPr>
              <p:cNvPr id="4081" name="Object 4081"/>
              <p:cNvSpPr txBox="1"/>
              <p:nvPr/>
            </p:nvSpPr>
            <p:spPr>
              <a:xfrm>
                <a:off x="1330209" y="8857718"/>
                <a:ext cx="617216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90" b="0" i="0" spc="-1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17</a:t>
                </a:r>
                <a:endParaRPr lang="zh-CN" altLang="en-US" sz="3990"/>
              </a:p>
            </p:txBody>
          </p:sp>
          <p:sp>
            <p:nvSpPr>
              <p:cNvPr id="4082" name="Object 4082"/>
              <p:cNvSpPr txBox="1"/>
              <p:nvPr/>
            </p:nvSpPr>
            <p:spPr>
              <a:xfrm>
                <a:off x="1232020" y="9399968"/>
                <a:ext cx="678293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80" b="0" i="0" spc="4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十八</a:t>
                </a:r>
                <a:endParaRPr lang="zh-CN" altLang="en-US" sz="2180"/>
              </a:p>
            </p:txBody>
          </p:sp>
        </p:grpSp>
        <p:sp>
          <p:nvSpPr>
            <p:cNvPr id="4083" name="Object 4083"/>
            <p:cNvSpPr txBox="1"/>
            <p:nvPr/>
          </p:nvSpPr>
          <p:spPr>
            <a:xfrm>
              <a:off x="1312382" y="11153882"/>
              <a:ext cx="617216" cy="6223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990" b="0" i="0" spc="-100">
                  <a:solidFill>
                    <a:srgbClr val="050202"/>
                  </a:solidFill>
                  <a:latin typeface="AlibabaPuHuiTi-Heavy"/>
                  <a:ea typeface="AlibabaPuHuiTi-Heavy"/>
                </a:rPr>
                <a:t>31</a:t>
              </a:r>
              <a:endParaRPr lang="zh-CN" altLang="en-US" sz="3990"/>
            </a:p>
          </p:txBody>
        </p:sp>
        <p:sp>
          <p:nvSpPr>
            <p:cNvPr id="4084" name="Object 4084"/>
            <p:cNvSpPr txBox="1"/>
            <p:nvPr/>
          </p:nvSpPr>
          <p:spPr>
            <a:xfrm>
              <a:off x="1143058" y="11773659"/>
              <a:ext cx="1008493" cy="3556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80" b="0" i="0" spc="400">
                  <a:solidFill>
                    <a:srgbClr val="050202"/>
                  </a:solidFill>
                  <a:latin typeface="AlibabaPuHuiTi-Heavy"/>
                  <a:ea typeface="AlibabaPuHuiTi-Heavy"/>
                </a:rPr>
                <a:t>上巳节</a:t>
              </a:r>
              <a:endParaRPr lang="zh-CN" altLang="en-US" sz="2180"/>
            </a:p>
          </p:txBody>
        </p:sp>
      </p:grpSp>
      <p:sp>
        <p:nvSpPr>
          <p:cNvPr id="4085" name="Object 4085"/>
          <p:cNvSpPr txBox="1"/>
          <p:nvPr/>
        </p:nvSpPr>
        <p:spPr>
          <a:xfrm>
            <a:off x="7064238" y="2870868"/>
            <a:ext cx="8839200" cy="10033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25000"/>
              </a:lnSpc>
            </a:pPr>
            <a:r>
              <a:rPr lang="zh-CN" sz="2570" b="0" i="1" u="sng">
                <a:solidFill>
                  <a:srgbClr val="000000"/>
                </a:solidFill>
                <a:latin typeface="SourceHanSansSC-Regular"/>
                <a:ea typeface="SourceHanSansSC-Regular"/>
              </a:rPr>
              <a:t>本月营销关键节点:惊蛰、女生节、妇女节、植树节、春分</a:t>
            </a:r>
            <a:endParaRPr lang="zh-CN" altLang="en-US" sz="2570"/>
          </a:p>
          <a:p>
            <a:pPr algn="l">
              <a:lnSpc>
                <a:spcPct val="125000"/>
              </a:lnSpc>
            </a:pPr>
            <a:r>
              <a:rPr lang="zh-CN" sz="2570" b="0" i="1" u="sng">
                <a:solidFill>
                  <a:srgbClr val="000000"/>
                </a:solidFill>
                <a:latin typeface="SourceHanSansSC-Regular"/>
                <a:ea typeface="SourceHanSansSC-Regular"/>
              </a:rPr>
              <a:t>营销关键词：桃花、礼物、关爱、环保、生机</a:t>
            </a:r>
            <a:endParaRPr lang="zh-CN" altLang="en-US" sz="2570"/>
          </a:p>
        </p:txBody>
      </p:sp>
      <p:pic>
        <p:nvPicPr>
          <p:cNvPr id="94086" name="image 40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9497" y="4213247"/>
            <a:ext cx="7862458" cy="8140885"/>
          </a:xfrm>
          <a:prstGeom prst="rect">
            <a:avLst/>
          </a:prstGeom>
        </p:spPr>
      </p:pic>
      <p:sp>
        <p:nvSpPr>
          <p:cNvPr id="4087" name="Object 4087"/>
          <p:cNvSpPr txBox="1"/>
          <p:nvPr/>
        </p:nvSpPr>
        <p:spPr>
          <a:xfrm>
            <a:off x="16298366" y="5251449"/>
            <a:ext cx="7416800" cy="32258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sz="3010" b="0" i="0">
                <a:solidFill>
                  <a:srgbClr val="000000"/>
                </a:solidFill>
                <a:latin typeface="SourceHanSansSC-Regular"/>
                <a:ea typeface="SourceHanSansSC-Regular"/>
              </a:rPr>
              <a:t>惊蛰：节气特点、春雷、触动、桃花、花开</a:t>
            </a:r>
            <a:endParaRPr lang="zh-CN" altLang="en-US" sz="3010"/>
          </a:p>
          <a:p>
            <a:pPr algn="l">
              <a:lnSpc>
                <a:spcPct val="110000"/>
              </a:lnSpc>
            </a:pPr>
            <a:endParaRPr lang="zh-CN" altLang="en-US" sz="3010"/>
          </a:p>
          <a:p>
            <a:pPr algn="l">
              <a:lnSpc>
                <a:spcPct val="110000"/>
              </a:lnSpc>
            </a:pPr>
            <a:r>
              <a:rPr lang="zh-CN" sz="3010" b="0" i="0">
                <a:solidFill>
                  <a:srgbClr val="000000"/>
                </a:solidFill>
                <a:latin typeface="SourceHanSansSC-Regular"/>
                <a:ea typeface="SourceHanSansSC-Regular"/>
              </a:rPr>
              <a:t>妇女节：幸福、美丽、礼物、关爱、健康</a:t>
            </a:r>
            <a:endParaRPr lang="zh-CN" altLang="en-US" sz="3010"/>
          </a:p>
          <a:p>
            <a:pPr algn="l">
              <a:lnSpc>
                <a:spcPct val="110000"/>
              </a:lnSpc>
            </a:pPr>
            <a:endParaRPr lang="zh-CN" altLang="en-US" sz="3010"/>
          </a:p>
          <a:p>
            <a:pPr algn="l">
              <a:lnSpc>
                <a:spcPct val="110000"/>
              </a:lnSpc>
            </a:pPr>
            <a:r>
              <a:rPr lang="zh-CN" sz="3010" b="0" i="0">
                <a:solidFill>
                  <a:srgbClr val="000000"/>
                </a:solidFill>
                <a:latin typeface="SourceHanSansSC-Regular"/>
                <a:ea typeface="SourceHanSansSC-Regular"/>
              </a:rPr>
              <a:t>植树节：树木、森林、绿化、节能、环保</a:t>
            </a:r>
            <a:endParaRPr lang="zh-CN" altLang="en-US" sz="3010"/>
          </a:p>
          <a:p>
            <a:pPr algn="l">
              <a:lnSpc>
                <a:spcPct val="110000"/>
              </a:lnSpc>
            </a:pPr>
            <a:endParaRPr lang="zh-CN" altLang="en-US" sz="3010"/>
          </a:p>
          <a:p>
            <a:pPr algn="l">
              <a:lnSpc>
                <a:spcPct val="110000"/>
              </a:lnSpc>
            </a:pPr>
            <a:r>
              <a:rPr lang="zh-CN" sz="3010" b="0" i="0">
                <a:solidFill>
                  <a:srgbClr val="000000"/>
                </a:solidFill>
                <a:latin typeface="SourceHanSansSC-Regular"/>
                <a:ea typeface="SourceHanSansSC-Regular"/>
              </a:rPr>
              <a:t>春分：昼长夜短、大地回春、春色、生机</a:t>
            </a:r>
            <a:endParaRPr lang="zh-CN" altLang="en-US" sz="3010"/>
          </a:p>
        </p:txBody>
      </p:sp>
      <p:pic>
        <p:nvPicPr>
          <p:cNvPr id="94088" name="image 40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32868" y="1435434"/>
            <a:ext cx="2335716" cy="287086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D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01" name="image 5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6329" y="2457522"/>
            <a:ext cx="14916837" cy="2807892"/>
          </a:xfrm>
          <a:prstGeom prst="rect">
            <a:avLst/>
          </a:prstGeom>
        </p:spPr>
      </p:pic>
      <p:sp>
        <p:nvSpPr>
          <p:cNvPr id="502" name="Object 502"/>
          <p:cNvSpPr txBox="1"/>
          <p:nvPr/>
        </p:nvSpPr>
        <p:spPr>
          <a:xfrm>
            <a:off x="793114" y="1318017"/>
            <a:ext cx="1954530" cy="3486785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sz="20600" b="0" i="0" spc="-100">
                <a:solidFill>
                  <a:srgbClr val="FFFFFF"/>
                </a:solidFill>
                <a:latin typeface="锐字逼格青春粗黑体简2.0" panose="02010604000000000000" charset="-122"/>
                <a:ea typeface="锐字逼格青春粗黑体简2.0" panose="02010604000000000000" charset="-122"/>
              </a:rPr>
              <a:t>4</a:t>
            </a:r>
            <a:endParaRPr lang="zh-CN" altLang="en-US" sz="20600" b="0" i="0" spc="-100">
              <a:solidFill>
                <a:srgbClr val="FFFFFF"/>
              </a:solidFill>
              <a:latin typeface="锐字逼格青春粗黑体简2.0" panose="02010604000000000000" charset="-122"/>
              <a:ea typeface="锐字逼格青春粗黑体简2.0" panose="02010604000000000000" charset="-122"/>
            </a:endParaRPr>
          </a:p>
        </p:txBody>
      </p:sp>
      <p:sp>
        <p:nvSpPr>
          <p:cNvPr id="503" name="Object 503"/>
          <p:cNvSpPr txBox="1"/>
          <p:nvPr/>
        </p:nvSpPr>
        <p:spPr>
          <a:xfrm>
            <a:off x="3192076" y="2591468"/>
            <a:ext cx="3532747" cy="1282700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sz="8290" b="0" i="0" spc="-100">
                <a:solidFill>
                  <a:srgbClr val="FFFFFF"/>
                </a:solidFill>
                <a:latin typeface="锐字逼格青春粗黑体简2.0" panose="02010604000000000000" charset="-122"/>
                <a:ea typeface="锐字逼格青春粗黑体简2.0" panose="02010604000000000000" charset="-122"/>
              </a:rPr>
              <a:t>APRIL</a:t>
            </a:r>
            <a:endParaRPr lang="zh-CN" altLang="en-US" sz="8290" b="0" i="0" spc="-100">
              <a:solidFill>
                <a:srgbClr val="FFFFFF"/>
              </a:solidFill>
              <a:latin typeface="锐字逼格青春粗黑体简2.0" panose="02010604000000000000" charset="-122"/>
              <a:ea typeface="锐字逼格青春粗黑体简2.0" panose="02010604000000000000" charset="-122"/>
            </a:endParaRPr>
          </a:p>
        </p:txBody>
      </p:sp>
      <p:grpSp>
        <p:nvGrpSpPr>
          <p:cNvPr id="504" name="组合 504"/>
          <p:cNvGrpSpPr/>
          <p:nvPr/>
        </p:nvGrpSpPr>
        <p:grpSpPr>
          <a:xfrm>
            <a:off x="391259" y="4021169"/>
            <a:ext cx="15155233" cy="8332963"/>
            <a:chOff x="391259" y="4021169"/>
            <a:chExt cx="15155233" cy="8332963"/>
          </a:xfrm>
        </p:grpSpPr>
        <p:grpSp>
          <p:nvGrpSpPr>
            <p:cNvPr id="505" name="组合 505"/>
            <p:cNvGrpSpPr/>
            <p:nvPr/>
          </p:nvGrpSpPr>
          <p:grpSpPr>
            <a:xfrm>
              <a:off x="391259" y="4021169"/>
              <a:ext cx="15155233" cy="8332963"/>
              <a:chOff x="391259" y="4021169"/>
              <a:chExt cx="15155233" cy="8332963"/>
            </a:xfrm>
          </p:grpSpPr>
          <p:pic>
            <p:nvPicPr>
              <p:cNvPr id="9506" name="image 50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91259" y="4021169"/>
                <a:ext cx="15155233" cy="8332963"/>
              </a:xfrm>
              <a:prstGeom prst="rect">
                <a:avLst/>
              </a:prstGeom>
            </p:spPr>
          </p:pic>
          <p:sp>
            <p:nvSpPr>
              <p:cNvPr id="507" name="Object 507"/>
              <p:cNvSpPr txBox="1"/>
              <p:nvPr/>
            </p:nvSpPr>
            <p:spPr>
              <a:xfrm>
                <a:off x="13755763" y="4299832"/>
                <a:ext cx="796788" cy="4064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600" b="0" i="0" spc="-100">
                    <a:solidFill>
                      <a:srgbClr val="FFFFFF"/>
                    </a:solidFill>
                    <a:latin typeface="Reeji-CloudHeiChao-GB-Regular"/>
                    <a:ea typeface="Reeji-CloudHeiChao-GB-Regular"/>
                  </a:rPr>
                  <a:t>SUN</a:t>
                </a:r>
                <a:endParaRPr lang="zh-CN" altLang="en-US" sz="2600"/>
              </a:p>
            </p:txBody>
          </p:sp>
          <p:sp>
            <p:nvSpPr>
              <p:cNvPr id="508" name="Object 508"/>
              <p:cNvSpPr txBox="1"/>
              <p:nvPr/>
            </p:nvSpPr>
            <p:spPr>
              <a:xfrm>
                <a:off x="14684401" y="4320282"/>
                <a:ext cx="314464" cy="3810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380" b="0" i="0" spc="-100">
                    <a:solidFill>
                      <a:srgbClr val="FFFFFF"/>
                    </a:solidFill>
                    <a:latin typeface="Reeji-CloudHeiChao-GB-Regular"/>
                    <a:ea typeface="Reeji-CloudHeiChao-GB-Regular"/>
                  </a:rPr>
                  <a:t>日</a:t>
                </a:r>
                <a:endParaRPr lang="zh-CN" altLang="en-US" sz="2380"/>
              </a:p>
            </p:txBody>
          </p:sp>
          <p:sp>
            <p:nvSpPr>
              <p:cNvPr id="509" name="Object 509"/>
              <p:cNvSpPr txBox="1"/>
              <p:nvPr/>
            </p:nvSpPr>
            <p:spPr>
              <a:xfrm>
                <a:off x="1020266" y="4312590"/>
                <a:ext cx="872988" cy="4064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600" b="0" i="0" spc="-100">
                    <a:solidFill>
                      <a:srgbClr val="FFFFFF"/>
                    </a:solidFill>
                    <a:latin typeface="Reeji-CloudHeiChao-GB-Regular"/>
                    <a:ea typeface="Reeji-CloudHeiChao-GB-Regular"/>
                  </a:rPr>
                  <a:t>MON</a:t>
                </a:r>
                <a:endParaRPr lang="zh-CN" altLang="en-US" sz="2600"/>
              </a:p>
            </p:txBody>
          </p:sp>
          <p:sp>
            <p:nvSpPr>
              <p:cNvPr id="5010" name="Object 5010"/>
              <p:cNvSpPr txBox="1"/>
              <p:nvPr/>
            </p:nvSpPr>
            <p:spPr>
              <a:xfrm>
                <a:off x="2034042" y="4319145"/>
                <a:ext cx="314464" cy="3810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380" b="0" i="0" spc="-100">
                    <a:solidFill>
                      <a:srgbClr val="FFFFFF"/>
                    </a:solidFill>
                    <a:latin typeface="ReeJi-BigRuixain-BoldGBV1.0"/>
                    <a:ea typeface="ReeJi-BigRuixain-BoldGBV1.0"/>
                  </a:rPr>
                  <a:t>一</a:t>
                </a:r>
                <a:endParaRPr lang="zh-CN" altLang="en-US" sz="2380"/>
              </a:p>
            </p:txBody>
          </p:sp>
          <p:sp>
            <p:nvSpPr>
              <p:cNvPr id="5011" name="Object 5011"/>
              <p:cNvSpPr txBox="1"/>
              <p:nvPr/>
            </p:nvSpPr>
            <p:spPr>
              <a:xfrm>
                <a:off x="3120063" y="4298794"/>
                <a:ext cx="758688" cy="4064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600" b="0" i="0" spc="-100">
                    <a:solidFill>
                      <a:srgbClr val="FFFFFF"/>
                    </a:solidFill>
                    <a:latin typeface="Reeji-CloudHeiChao-GB-Regular"/>
                    <a:ea typeface="Reeji-CloudHeiChao-GB-Regular"/>
                  </a:rPr>
                  <a:t>TUE</a:t>
                </a:r>
                <a:endParaRPr lang="zh-CN" altLang="en-US" sz="2600"/>
              </a:p>
            </p:txBody>
          </p:sp>
          <p:sp>
            <p:nvSpPr>
              <p:cNvPr id="5012" name="Object 5012"/>
              <p:cNvSpPr txBox="1"/>
              <p:nvPr/>
            </p:nvSpPr>
            <p:spPr>
              <a:xfrm>
                <a:off x="4079677" y="4307941"/>
                <a:ext cx="314464" cy="3810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380" b="0" i="0" spc="-100">
                    <a:solidFill>
                      <a:srgbClr val="FFFFFF"/>
                    </a:solidFill>
                    <a:latin typeface="ReeJi-BigRuixain-BoldGBV1.0"/>
                    <a:ea typeface="ReeJi-BigRuixain-BoldGBV1.0"/>
                  </a:rPr>
                  <a:t>二</a:t>
                </a:r>
                <a:endParaRPr lang="zh-CN" altLang="en-US" sz="2380"/>
              </a:p>
            </p:txBody>
          </p:sp>
          <p:sp>
            <p:nvSpPr>
              <p:cNvPr id="5013" name="Object 5013"/>
              <p:cNvSpPr txBox="1"/>
              <p:nvPr/>
            </p:nvSpPr>
            <p:spPr>
              <a:xfrm>
                <a:off x="5300768" y="4298794"/>
                <a:ext cx="809488" cy="4064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600" b="0" i="0" spc="-100">
                    <a:solidFill>
                      <a:srgbClr val="FFFFFF"/>
                    </a:solidFill>
                    <a:latin typeface="Reeji-CloudHeiChao-GB-Regular"/>
                    <a:ea typeface="Reeji-CloudHeiChao-GB-Regular"/>
                  </a:rPr>
                  <a:t>WED</a:t>
                </a:r>
                <a:endParaRPr lang="zh-CN" altLang="en-US" sz="2600"/>
              </a:p>
            </p:txBody>
          </p:sp>
          <p:sp>
            <p:nvSpPr>
              <p:cNvPr id="5014" name="Object 5014"/>
              <p:cNvSpPr txBox="1"/>
              <p:nvPr/>
            </p:nvSpPr>
            <p:spPr>
              <a:xfrm>
                <a:off x="6250057" y="4310434"/>
                <a:ext cx="314464" cy="3810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380" b="0" i="0" spc="-100">
                    <a:solidFill>
                      <a:srgbClr val="FFFFFF"/>
                    </a:solidFill>
                    <a:latin typeface="ReeJi-BigRuixain-BoldGBV1.0"/>
                    <a:ea typeface="ReeJi-BigRuixain-BoldGBV1.0"/>
                  </a:rPr>
                  <a:t>三</a:t>
                </a:r>
                <a:endParaRPr lang="zh-CN" altLang="en-US" sz="2380"/>
              </a:p>
            </p:txBody>
          </p:sp>
          <p:sp>
            <p:nvSpPr>
              <p:cNvPr id="5015" name="Object 5015"/>
              <p:cNvSpPr txBox="1"/>
              <p:nvPr/>
            </p:nvSpPr>
            <p:spPr>
              <a:xfrm>
                <a:off x="7403814" y="4298794"/>
                <a:ext cx="796788" cy="4064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600" b="0" i="0" spc="-100">
                    <a:solidFill>
                      <a:srgbClr val="FFFFFF"/>
                    </a:solidFill>
                    <a:latin typeface="Reeji-CloudHeiChao-GB-Regular"/>
                    <a:ea typeface="Reeji-CloudHeiChao-GB-Regular"/>
                  </a:rPr>
                  <a:t>THU</a:t>
                </a:r>
                <a:endParaRPr lang="zh-CN" altLang="en-US" sz="2600"/>
              </a:p>
            </p:txBody>
          </p:sp>
          <p:sp>
            <p:nvSpPr>
              <p:cNvPr id="5016" name="Object 5016"/>
              <p:cNvSpPr txBox="1"/>
              <p:nvPr/>
            </p:nvSpPr>
            <p:spPr>
              <a:xfrm>
                <a:off x="8326860" y="4309665"/>
                <a:ext cx="314464" cy="3810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380" b="0" i="0" spc="-100">
                    <a:solidFill>
                      <a:srgbClr val="FFFFFF"/>
                    </a:solidFill>
                    <a:latin typeface="ReeJi-BigRuixain-BoldGBV1.0"/>
                    <a:ea typeface="ReeJi-BigRuixain-BoldGBV1.0"/>
                  </a:rPr>
                  <a:t>四</a:t>
                </a:r>
                <a:endParaRPr lang="zh-CN" altLang="en-US" sz="2380"/>
              </a:p>
            </p:txBody>
          </p:sp>
          <p:sp>
            <p:nvSpPr>
              <p:cNvPr id="5017" name="Object 5017"/>
              <p:cNvSpPr txBox="1"/>
              <p:nvPr/>
            </p:nvSpPr>
            <p:spPr>
              <a:xfrm>
                <a:off x="9562934" y="4298794"/>
                <a:ext cx="606288" cy="4064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600" b="0" i="0" spc="-100">
                    <a:solidFill>
                      <a:srgbClr val="FFFFFF"/>
                    </a:solidFill>
                    <a:latin typeface="Reeji-CloudHeiChao-GB-Regular"/>
                    <a:ea typeface="Reeji-CloudHeiChao-GB-Regular"/>
                  </a:rPr>
                  <a:t>FRI</a:t>
                </a:r>
                <a:endParaRPr lang="zh-CN" altLang="en-US" sz="2600"/>
              </a:p>
            </p:txBody>
          </p:sp>
          <p:sp>
            <p:nvSpPr>
              <p:cNvPr id="5018" name="Object 5018"/>
              <p:cNvSpPr txBox="1"/>
              <p:nvPr/>
            </p:nvSpPr>
            <p:spPr>
              <a:xfrm>
                <a:off x="10362496" y="4306714"/>
                <a:ext cx="314464" cy="3810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380" b="0" i="0" spc="-100">
                    <a:solidFill>
                      <a:srgbClr val="FFFFFF"/>
                    </a:solidFill>
                    <a:latin typeface="ReeJi-BigRuixain-BoldGBV1.0"/>
                    <a:ea typeface="ReeJi-BigRuixain-BoldGBV1.0"/>
                  </a:rPr>
                  <a:t>五</a:t>
                </a:r>
                <a:endParaRPr lang="zh-CN" altLang="en-US" sz="2380"/>
              </a:p>
            </p:txBody>
          </p:sp>
          <p:sp>
            <p:nvSpPr>
              <p:cNvPr id="5019" name="Object 5019"/>
              <p:cNvSpPr txBox="1"/>
              <p:nvPr/>
            </p:nvSpPr>
            <p:spPr>
              <a:xfrm>
                <a:off x="11582846" y="4299832"/>
                <a:ext cx="745988" cy="4064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600" b="0" i="0" spc="-100">
                    <a:solidFill>
                      <a:srgbClr val="FFFFFF"/>
                    </a:solidFill>
                    <a:latin typeface="Reeji-CloudHeiChao-GB-Regular"/>
                    <a:ea typeface="Reeji-CloudHeiChao-GB-Regular"/>
                  </a:rPr>
                  <a:t>SAT</a:t>
                </a:r>
                <a:endParaRPr lang="zh-CN" altLang="en-US" sz="2600"/>
              </a:p>
            </p:txBody>
          </p:sp>
          <p:sp>
            <p:nvSpPr>
              <p:cNvPr id="5020" name="Object 5020"/>
              <p:cNvSpPr txBox="1"/>
              <p:nvPr/>
            </p:nvSpPr>
            <p:spPr>
              <a:xfrm>
                <a:off x="12487126" y="4304698"/>
                <a:ext cx="314464" cy="3810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380" b="0" i="0" spc="-100">
                    <a:solidFill>
                      <a:srgbClr val="FFFFFF"/>
                    </a:solidFill>
                    <a:latin typeface="ReeJi-BigRuixain-BoldGBV1.0"/>
                    <a:ea typeface="ReeJi-BigRuixain-BoldGBV1.0"/>
                  </a:rPr>
                  <a:t>六</a:t>
                </a:r>
                <a:endParaRPr lang="zh-CN" altLang="en-US" sz="2380"/>
              </a:p>
            </p:txBody>
          </p:sp>
          <p:sp>
            <p:nvSpPr>
              <p:cNvPr id="5021" name="Object 5021"/>
              <p:cNvSpPr txBox="1"/>
              <p:nvPr/>
            </p:nvSpPr>
            <p:spPr>
              <a:xfrm>
                <a:off x="3571331" y="4979935"/>
                <a:ext cx="312464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40" b="0" i="0" spc="-1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1</a:t>
                </a:r>
                <a:endParaRPr lang="zh-CN" altLang="en-US" sz="3940"/>
              </a:p>
            </p:txBody>
          </p:sp>
          <p:sp>
            <p:nvSpPr>
              <p:cNvPr id="5022" name="Object 5022"/>
              <p:cNvSpPr txBox="1"/>
              <p:nvPr/>
            </p:nvSpPr>
            <p:spPr>
              <a:xfrm>
                <a:off x="3187513" y="5518869"/>
                <a:ext cx="995261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60" b="0" i="0" spc="4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愚人节</a:t>
                </a:r>
                <a:endParaRPr lang="zh-CN" altLang="en-US" sz="2160"/>
              </a:p>
            </p:txBody>
          </p:sp>
          <p:sp>
            <p:nvSpPr>
              <p:cNvPr id="5023" name="Object 5023"/>
              <p:cNvSpPr txBox="1"/>
              <p:nvPr/>
            </p:nvSpPr>
            <p:spPr>
              <a:xfrm>
                <a:off x="5696633" y="4979935"/>
                <a:ext cx="312464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4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2</a:t>
                </a:r>
                <a:endParaRPr lang="zh-CN" altLang="en-US" sz="3940"/>
              </a:p>
            </p:txBody>
          </p:sp>
          <p:sp>
            <p:nvSpPr>
              <p:cNvPr id="5024" name="Object 5024"/>
              <p:cNvSpPr txBox="1"/>
              <p:nvPr/>
            </p:nvSpPr>
            <p:spPr>
              <a:xfrm>
                <a:off x="5517413" y="5518869"/>
                <a:ext cx="677761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6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初五</a:t>
                </a:r>
                <a:endParaRPr lang="zh-CN" altLang="en-US" sz="2160"/>
              </a:p>
            </p:txBody>
          </p:sp>
          <p:sp>
            <p:nvSpPr>
              <p:cNvPr id="5025" name="Object 5025"/>
              <p:cNvSpPr txBox="1"/>
              <p:nvPr/>
            </p:nvSpPr>
            <p:spPr>
              <a:xfrm>
                <a:off x="7840696" y="4981781"/>
                <a:ext cx="312464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4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3</a:t>
                </a:r>
                <a:endParaRPr lang="zh-CN" altLang="en-US" sz="3940"/>
              </a:p>
            </p:txBody>
          </p:sp>
          <p:sp>
            <p:nvSpPr>
              <p:cNvPr id="5026" name="Object 5026"/>
              <p:cNvSpPr txBox="1"/>
              <p:nvPr/>
            </p:nvSpPr>
            <p:spPr>
              <a:xfrm>
                <a:off x="7470861" y="5518038"/>
                <a:ext cx="995261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6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寒食节</a:t>
                </a:r>
                <a:endParaRPr lang="zh-CN" altLang="en-US" sz="2160"/>
              </a:p>
            </p:txBody>
          </p:sp>
          <p:sp>
            <p:nvSpPr>
              <p:cNvPr id="5027" name="Object 5027"/>
              <p:cNvSpPr txBox="1"/>
              <p:nvPr/>
            </p:nvSpPr>
            <p:spPr>
              <a:xfrm>
                <a:off x="9938322" y="4981781"/>
                <a:ext cx="312464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4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4</a:t>
                </a:r>
                <a:endParaRPr lang="zh-CN" altLang="en-US" sz="3940"/>
              </a:p>
            </p:txBody>
          </p:sp>
          <p:sp>
            <p:nvSpPr>
              <p:cNvPr id="5028" name="Object 5028"/>
              <p:cNvSpPr txBox="1"/>
              <p:nvPr/>
            </p:nvSpPr>
            <p:spPr>
              <a:xfrm>
                <a:off x="9744204" y="5518869"/>
                <a:ext cx="677761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6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清明</a:t>
                </a:r>
                <a:endParaRPr lang="zh-CN" altLang="en-US" sz="2160"/>
              </a:p>
            </p:txBody>
          </p:sp>
          <p:sp>
            <p:nvSpPr>
              <p:cNvPr id="5029" name="Object 5029"/>
              <p:cNvSpPr txBox="1"/>
              <p:nvPr/>
            </p:nvSpPr>
            <p:spPr>
              <a:xfrm>
                <a:off x="12053196" y="4979935"/>
                <a:ext cx="312464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40" b="0" i="0" spc="-100">
                    <a:solidFill>
                      <a:srgbClr val="C31920"/>
                    </a:solidFill>
                    <a:latin typeface="AlibabaPuHuiTi-Heavy"/>
                    <a:ea typeface="AlibabaPuHuiTi-Heavy"/>
                  </a:rPr>
                  <a:t>5</a:t>
                </a:r>
                <a:endParaRPr lang="zh-CN" altLang="en-US" sz="3940"/>
              </a:p>
            </p:txBody>
          </p:sp>
          <p:sp>
            <p:nvSpPr>
              <p:cNvPr id="5030" name="Object 5030"/>
              <p:cNvSpPr txBox="1"/>
              <p:nvPr/>
            </p:nvSpPr>
            <p:spPr>
              <a:xfrm>
                <a:off x="11868833" y="5518869"/>
                <a:ext cx="677761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60" b="0" i="0" spc="400">
                    <a:solidFill>
                      <a:srgbClr val="C31920"/>
                    </a:solidFill>
                    <a:latin typeface="AlibabaPuHuiTi-Heavy"/>
                    <a:ea typeface="AlibabaPuHuiTi-Heavy"/>
                  </a:rPr>
                  <a:t>初八</a:t>
                </a:r>
                <a:endParaRPr lang="zh-CN" altLang="en-US" sz="2160"/>
              </a:p>
            </p:txBody>
          </p:sp>
          <p:sp>
            <p:nvSpPr>
              <p:cNvPr id="5031" name="Object 5031"/>
              <p:cNvSpPr txBox="1"/>
              <p:nvPr/>
            </p:nvSpPr>
            <p:spPr>
              <a:xfrm>
                <a:off x="14219985" y="4981781"/>
                <a:ext cx="312464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40" b="0" i="0" spc="-100">
                    <a:solidFill>
                      <a:srgbClr val="C31920"/>
                    </a:solidFill>
                    <a:latin typeface="AlibabaPuHuiTi-Heavy"/>
                    <a:ea typeface="AlibabaPuHuiTi-Heavy"/>
                  </a:rPr>
                  <a:t>6</a:t>
                </a:r>
                <a:endParaRPr lang="zh-CN" altLang="en-US" sz="3940"/>
              </a:p>
            </p:txBody>
          </p:sp>
          <p:sp>
            <p:nvSpPr>
              <p:cNvPr id="5032" name="Object 5032"/>
              <p:cNvSpPr txBox="1"/>
              <p:nvPr/>
            </p:nvSpPr>
            <p:spPr>
              <a:xfrm>
                <a:off x="13976218" y="5518869"/>
                <a:ext cx="677761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60" b="0" i="0" spc="400">
                    <a:solidFill>
                      <a:srgbClr val="C31920"/>
                    </a:solidFill>
                    <a:latin typeface="AlibabaPuHuiTi-Heavy"/>
                    <a:ea typeface="AlibabaPuHuiTi-Heavy"/>
                  </a:rPr>
                  <a:t>初九</a:t>
                </a:r>
                <a:endParaRPr lang="zh-CN" altLang="en-US" sz="2160"/>
              </a:p>
            </p:txBody>
          </p:sp>
          <p:sp>
            <p:nvSpPr>
              <p:cNvPr id="5033" name="Object 5033"/>
              <p:cNvSpPr txBox="1"/>
              <p:nvPr/>
            </p:nvSpPr>
            <p:spPr>
              <a:xfrm>
                <a:off x="3569988" y="6200907"/>
                <a:ext cx="312464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40" b="0" i="0" spc="-1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8</a:t>
                </a:r>
                <a:endParaRPr lang="zh-CN" altLang="en-US" sz="3940"/>
              </a:p>
            </p:txBody>
          </p:sp>
          <p:sp>
            <p:nvSpPr>
              <p:cNvPr id="5034" name="Object 5034"/>
              <p:cNvSpPr txBox="1"/>
              <p:nvPr/>
            </p:nvSpPr>
            <p:spPr>
              <a:xfrm>
                <a:off x="3360395" y="6735963"/>
                <a:ext cx="677761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60" b="0" i="0" spc="4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十一</a:t>
                </a:r>
                <a:endParaRPr lang="zh-CN" altLang="en-US" sz="2160"/>
              </a:p>
            </p:txBody>
          </p:sp>
          <p:sp>
            <p:nvSpPr>
              <p:cNvPr id="5035" name="Object 5035"/>
              <p:cNvSpPr txBox="1"/>
              <p:nvPr/>
            </p:nvSpPr>
            <p:spPr>
              <a:xfrm>
                <a:off x="5761381" y="6200907"/>
                <a:ext cx="312464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4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9</a:t>
                </a:r>
                <a:endParaRPr lang="zh-CN" altLang="en-US" sz="3940"/>
              </a:p>
            </p:txBody>
          </p:sp>
          <p:sp>
            <p:nvSpPr>
              <p:cNvPr id="5036" name="Object 5036"/>
              <p:cNvSpPr txBox="1"/>
              <p:nvPr/>
            </p:nvSpPr>
            <p:spPr>
              <a:xfrm>
                <a:off x="5512617" y="6735963"/>
                <a:ext cx="677761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6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十二</a:t>
                </a:r>
                <a:endParaRPr lang="zh-CN" altLang="en-US" sz="2160"/>
              </a:p>
            </p:txBody>
          </p:sp>
          <p:sp>
            <p:nvSpPr>
              <p:cNvPr id="5037" name="Object 5037"/>
              <p:cNvSpPr txBox="1"/>
              <p:nvPr/>
            </p:nvSpPr>
            <p:spPr>
              <a:xfrm>
                <a:off x="7726860" y="6202754"/>
                <a:ext cx="604564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4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10</a:t>
                </a:r>
                <a:endParaRPr lang="zh-CN" altLang="en-US" sz="3940"/>
              </a:p>
            </p:txBody>
          </p:sp>
          <p:sp>
            <p:nvSpPr>
              <p:cNvPr id="5038" name="Object 5038"/>
              <p:cNvSpPr txBox="1"/>
              <p:nvPr/>
            </p:nvSpPr>
            <p:spPr>
              <a:xfrm>
                <a:off x="7633885" y="6739565"/>
                <a:ext cx="677761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6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十三</a:t>
                </a:r>
                <a:endParaRPr lang="zh-CN" altLang="en-US" sz="2160"/>
              </a:p>
            </p:txBody>
          </p:sp>
          <p:sp>
            <p:nvSpPr>
              <p:cNvPr id="5039" name="Object 5039"/>
              <p:cNvSpPr txBox="1"/>
              <p:nvPr/>
            </p:nvSpPr>
            <p:spPr>
              <a:xfrm>
                <a:off x="9824641" y="6200907"/>
                <a:ext cx="604564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4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11</a:t>
                </a:r>
                <a:endParaRPr lang="zh-CN" altLang="en-US" sz="3940"/>
              </a:p>
            </p:txBody>
          </p:sp>
          <p:sp>
            <p:nvSpPr>
              <p:cNvPr id="5040" name="Object 5040"/>
              <p:cNvSpPr txBox="1"/>
              <p:nvPr/>
            </p:nvSpPr>
            <p:spPr>
              <a:xfrm>
                <a:off x="9751530" y="6735963"/>
                <a:ext cx="677761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6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十四</a:t>
                </a:r>
                <a:endParaRPr lang="zh-CN" altLang="en-US" sz="2160"/>
              </a:p>
            </p:txBody>
          </p:sp>
          <p:sp>
            <p:nvSpPr>
              <p:cNvPr id="5041" name="Object 5041"/>
              <p:cNvSpPr txBox="1"/>
              <p:nvPr/>
            </p:nvSpPr>
            <p:spPr>
              <a:xfrm>
                <a:off x="11930850" y="6200907"/>
                <a:ext cx="604564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40" b="0" i="0" spc="-100">
                    <a:solidFill>
                      <a:srgbClr val="C31920"/>
                    </a:solidFill>
                    <a:latin typeface="AlibabaPuHuiTi-Heavy"/>
                    <a:ea typeface="AlibabaPuHuiTi-Heavy"/>
                  </a:rPr>
                  <a:t>12</a:t>
                </a:r>
                <a:endParaRPr lang="zh-CN" altLang="en-US" sz="3940"/>
              </a:p>
            </p:txBody>
          </p:sp>
          <p:sp>
            <p:nvSpPr>
              <p:cNvPr id="5042" name="Object 5042"/>
              <p:cNvSpPr txBox="1"/>
              <p:nvPr/>
            </p:nvSpPr>
            <p:spPr>
              <a:xfrm>
                <a:off x="11862363" y="6735963"/>
                <a:ext cx="677761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60" b="0" i="0" spc="400">
                    <a:solidFill>
                      <a:srgbClr val="C31920"/>
                    </a:solidFill>
                    <a:latin typeface="AlibabaPuHuiTi-Heavy"/>
                    <a:ea typeface="AlibabaPuHuiTi-Heavy"/>
                  </a:rPr>
                  <a:t>十五</a:t>
                </a:r>
                <a:endParaRPr lang="zh-CN" altLang="en-US" sz="2160"/>
              </a:p>
            </p:txBody>
          </p:sp>
          <p:sp>
            <p:nvSpPr>
              <p:cNvPr id="5043" name="Object 5043"/>
              <p:cNvSpPr txBox="1"/>
              <p:nvPr/>
            </p:nvSpPr>
            <p:spPr>
              <a:xfrm>
                <a:off x="14061782" y="6206795"/>
                <a:ext cx="604564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40" b="0" i="0" spc="-100">
                    <a:solidFill>
                      <a:srgbClr val="C31920"/>
                    </a:solidFill>
                    <a:latin typeface="AlibabaPuHuiTi-Heavy"/>
                    <a:ea typeface="AlibabaPuHuiTi-Heavy"/>
                  </a:rPr>
                  <a:t>13</a:t>
                </a:r>
                <a:endParaRPr lang="zh-CN" altLang="en-US" sz="3940"/>
              </a:p>
            </p:txBody>
          </p:sp>
          <p:sp>
            <p:nvSpPr>
              <p:cNvPr id="5044" name="Object 5044"/>
              <p:cNvSpPr txBox="1"/>
              <p:nvPr/>
            </p:nvSpPr>
            <p:spPr>
              <a:xfrm>
                <a:off x="13980096" y="6735963"/>
                <a:ext cx="677761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60" b="0" i="0" spc="400">
                    <a:solidFill>
                      <a:srgbClr val="C31920"/>
                    </a:solidFill>
                    <a:latin typeface="AlibabaPuHuiTi-Heavy"/>
                    <a:ea typeface="AlibabaPuHuiTi-Heavy"/>
                  </a:rPr>
                  <a:t>十六</a:t>
                </a:r>
                <a:endParaRPr lang="zh-CN" altLang="en-US" sz="2160"/>
              </a:p>
            </p:txBody>
          </p:sp>
          <p:sp>
            <p:nvSpPr>
              <p:cNvPr id="5045" name="Object 5045"/>
              <p:cNvSpPr txBox="1"/>
              <p:nvPr/>
            </p:nvSpPr>
            <p:spPr>
              <a:xfrm>
                <a:off x="3461099" y="7408083"/>
                <a:ext cx="604564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40" b="0" i="0" spc="-1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15</a:t>
                </a:r>
                <a:endParaRPr lang="zh-CN" altLang="en-US" sz="3940"/>
              </a:p>
            </p:txBody>
          </p:sp>
          <p:sp>
            <p:nvSpPr>
              <p:cNvPr id="5046" name="Object 5046"/>
              <p:cNvSpPr txBox="1"/>
              <p:nvPr/>
            </p:nvSpPr>
            <p:spPr>
              <a:xfrm>
                <a:off x="3370742" y="7944524"/>
                <a:ext cx="677761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60" b="0" i="0" spc="4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十八</a:t>
                </a:r>
                <a:endParaRPr lang="zh-CN" altLang="en-US" sz="2160"/>
              </a:p>
            </p:txBody>
          </p:sp>
          <p:sp>
            <p:nvSpPr>
              <p:cNvPr id="5047" name="Object 5047"/>
              <p:cNvSpPr txBox="1"/>
              <p:nvPr/>
            </p:nvSpPr>
            <p:spPr>
              <a:xfrm>
                <a:off x="5636967" y="7409930"/>
                <a:ext cx="604564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4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16</a:t>
                </a:r>
                <a:endParaRPr lang="zh-CN" altLang="en-US" sz="3940"/>
              </a:p>
            </p:txBody>
          </p:sp>
          <p:sp>
            <p:nvSpPr>
              <p:cNvPr id="5048" name="Object 5048"/>
              <p:cNvSpPr txBox="1"/>
              <p:nvPr/>
            </p:nvSpPr>
            <p:spPr>
              <a:xfrm>
                <a:off x="5533312" y="7946187"/>
                <a:ext cx="677761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6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十九</a:t>
                </a:r>
                <a:endParaRPr lang="zh-CN" altLang="en-US" sz="2160"/>
              </a:p>
            </p:txBody>
          </p:sp>
          <p:sp>
            <p:nvSpPr>
              <p:cNvPr id="5049" name="Object 5049"/>
              <p:cNvSpPr txBox="1"/>
              <p:nvPr/>
            </p:nvSpPr>
            <p:spPr>
              <a:xfrm>
                <a:off x="7741401" y="7409093"/>
                <a:ext cx="604564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4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17</a:t>
                </a:r>
                <a:endParaRPr lang="zh-CN" altLang="en-US" sz="3940"/>
              </a:p>
            </p:txBody>
          </p:sp>
          <p:sp>
            <p:nvSpPr>
              <p:cNvPr id="5050" name="Object 5050"/>
              <p:cNvSpPr txBox="1"/>
              <p:nvPr/>
            </p:nvSpPr>
            <p:spPr>
              <a:xfrm>
                <a:off x="7654493" y="7946187"/>
                <a:ext cx="677761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6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二十</a:t>
                </a:r>
                <a:endParaRPr lang="zh-CN" altLang="en-US" sz="2160"/>
              </a:p>
            </p:txBody>
          </p:sp>
          <p:sp>
            <p:nvSpPr>
              <p:cNvPr id="5051" name="Object 5051"/>
              <p:cNvSpPr txBox="1"/>
              <p:nvPr/>
            </p:nvSpPr>
            <p:spPr>
              <a:xfrm>
                <a:off x="3441650" y="8608361"/>
                <a:ext cx="604564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40" b="0" i="0" spc="-1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22</a:t>
                </a:r>
                <a:endParaRPr lang="zh-CN" altLang="en-US" sz="3940"/>
              </a:p>
            </p:txBody>
          </p:sp>
          <p:sp>
            <p:nvSpPr>
              <p:cNvPr id="5052" name="Object 5052"/>
              <p:cNvSpPr txBox="1"/>
              <p:nvPr/>
            </p:nvSpPr>
            <p:spPr>
              <a:xfrm>
                <a:off x="3214829" y="9146465"/>
                <a:ext cx="995261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60" b="0" i="0" spc="4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地球日</a:t>
                </a:r>
                <a:endParaRPr lang="zh-CN" altLang="en-US" sz="2160"/>
              </a:p>
            </p:txBody>
          </p:sp>
          <p:sp>
            <p:nvSpPr>
              <p:cNvPr id="5053" name="Object 5053"/>
              <p:cNvSpPr txBox="1"/>
              <p:nvPr/>
            </p:nvSpPr>
            <p:spPr>
              <a:xfrm>
                <a:off x="5584026" y="8608361"/>
                <a:ext cx="604564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4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23</a:t>
                </a:r>
                <a:endParaRPr lang="zh-CN" altLang="en-US" sz="3940"/>
              </a:p>
            </p:txBody>
          </p:sp>
          <p:sp>
            <p:nvSpPr>
              <p:cNvPr id="5054" name="Object 5054"/>
              <p:cNvSpPr txBox="1"/>
              <p:nvPr/>
            </p:nvSpPr>
            <p:spPr>
              <a:xfrm>
                <a:off x="5560199" y="9146465"/>
                <a:ext cx="677761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6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廿六</a:t>
                </a:r>
                <a:endParaRPr lang="zh-CN" altLang="en-US" sz="2160"/>
              </a:p>
            </p:txBody>
          </p:sp>
          <p:sp>
            <p:nvSpPr>
              <p:cNvPr id="5055" name="Object 5055"/>
              <p:cNvSpPr txBox="1"/>
              <p:nvPr/>
            </p:nvSpPr>
            <p:spPr>
              <a:xfrm>
                <a:off x="3446697" y="9829333"/>
                <a:ext cx="604564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40" b="0" i="0" spc="-1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29</a:t>
                </a:r>
                <a:endParaRPr lang="zh-CN" altLang="en-US" sz="3940"/>
              </a:p>
            </p:txBody>
          </p:sp>
          <p:sp>
            <p:nvSpPr>
              <p:cNvPr id="5056" name="Object 5056"/>
              <p:cNvSpPr txBox="1"/>
              <p:nvPr/>
            </p:nvSpPr>
            <p:spPr>
              <a:xfrm>
                <a:off x="3377212" y="10368268"/>
                <a:ext cx="677761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60" b="0" i="0" spc="4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初二</a:t>
                </a:r>
                <a:endParaRPr lang="zh-CN" altLang="en-US" sz="2160"/>
              </a:p>
            </p:txBody>
          </p:sp>
          <p:sp>
            <p:nvSpPr>
              <p:cNvPr id="5059" name="Object 5059"/>
              <p:cNvSpPr txBox="1"/>
              <p:nvPr/>
            </p:nvSpPr>
            <p:spPr>
              <a:xfrm>
                <a:off x="1466557" y="6201917"/>
                <a:ext cx="312464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40" b="0" i="0" spc="-1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7</a:t>
                </a:r>
                <a:endParaRPr lang="zh-CN" altLang="en-US" sz="3940"/>
              </a:p>
            </p:txBody>
          </p:sp>
          <p:sp>
            <p:nvSpPr>
              <p:cNvPr id="5060" name="Object 5060"/>
              <p:cNvSpPr txBox="1"/>
              <p:nvPr/>
            </p:nvSpPr>
            <p:spPr>
              <a:xfrm>
                <a:off x="1253136" y="6739011"/>
                <a:ext cx="677761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60" b="0" i="0" spc="4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初十</a:t>
                </a:r>
                <a:endParaRPr lang="zh-CN" altLang="en-US" sz="2160"/>
              </a:p>
            </p:txBody>
          </p:sp>
          <p:sp>
            <p:nvSpPr>
              <p:cNvPr id="5061" name="Object 5061"/>
              <p:cNvSpPr txBox="1"/>
              <p:nvPr/>
            </p:nvSpPr>
            <p:spPr>
              <a:xfrm>
                <a:off x="1364737" y="7409930"/>
                <a:ext cx="604564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40" b="0" i="0" spc="-1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14</a:t>
                </a:r>
                <a:endParaRPr lang="zh-CN" altLang="en-US" sz="3940"/>
              </a:p>
            </p:txBody>
          </p:sp>
          <p:sp>
            <p:nvSpPr>
              <p:cNvPr id="5062" name="Object 5062"/>
              <p:cNvSpPr txBox="1"/>
              <p:nvPr/>
            </p:nvSpPr>
            <p:spPr>
              <a:xfrm>
                <a:off x="1263358" y="7947018"/>
                <a:ext cx="677761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60" b="0" i="0" spc="4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十七</a:t>
                </a:r>
                <a:endParaRPr lang="zh-CN" altLang="en-US" sz="2160"/>
              </a:p>
            </p:txBody>
          </p:sp>
          <p:sp>
            <p:nvSpPr>
              <p:cNvPr id="5063" name="Object 5063"/>
              <p:cNvSpPr txBox="1"/>
              <p:nvPr/>
            </p:nvSpPr>
            <p:spPr>
              <a:xfrm>
                <a:off x="1338891" y="8608361"/>
                <a:ext cx="604564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40" b="0" i="0" spc="-1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21</a:t>
                </a:r>
                <a:endParaRPr lang="zh-CN" altLang="en-US" sz="3940"/>
              </a:p>
            </p:txBody>
          </p:sp>
          <p:sp>
            <p:nvSpPr>
              <p:cNvPr id="5064" name="Object 5064"/>
              <p:cNvSpPr txBox="1"/>
              <p:nvPr/>
            </p:nvSpPr>
            <p:spPr>
              <a:xfrm>
                <a:off x="1267322" y="9147296"/>
                <a:ext cx="677761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60" b="0" i="0" spc="4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廿四</a:t>
                </a:r>
                <a:endParaRPr lang="zh-CN" altLang="en-US" sz="2160"/>
              </a:p>
            </p:txBody>
          </p:sp>
          <p:sp>
            <p:nvSpPr>
              <p:cNvPr id="5065" name="Object 5065"/>
              <p:cNvSpPr txBox="1"/>
              <p:nvPr/>
            </p:nvSpPr>
            <p:spPr>
              <a:xfrm>
                <a:off x="1338891" y="9829333"/>
                <a:ext cx="604564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40" b="0" i="0" spc="-1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28</a:t>
                </a:r>
                <a:endParaRPr lang="zh-CN" altLang="en-US" sz="3940"/>
              </a:p>
            </p:txBody>
          </p:sp>
          <p:sp>
            <p:nvSpPr>
              <p:cNvPr id="5066" name="Object 5066"/>
              <p:cNvSpPr txBox="1"/>
              <p:nvPr/>
            </p:nvSpPr>
            <p:spPr>
              <a:xfrm>
                <a:off x="1273277" y="10368268"/>
                <a:ext cx="677761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60" b="0" i="0" spc="4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初一</a:t>
                </a:r>
                <a:endParaRPr lang="zh-CN" altLang="en-US" sz="2160"/>
              </a:p>
            </p:txBody>
          </p:sp>
          <p:sp>
            <p:nvSpPr>
              <p:cNvPr id="5067" name="Object 5067"/>
              <p:cNvSpPr txBox="1"/>
              <p:nvPr/>
            </p:nvSpPr>
            <p:spPr>
              <a:xfrm>
                <a:off x="7713456" y="8608361"/>
                <a:ext cx="604564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4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24</a:t>
                </a:r>
                <a:endParaRPr lang="zh-CN" altLang="en-US" sz="3940"/>
              </a:p>
            </p:txBody>
          </p:sp>
          <p:sp>
            <p:nvSpPr>
              <p:cNvPr id="5068" name="Object 5068"/>
              <p:cNvSpPr txBox="1"/>
              <p:nvPr/>
            </p:nvSpPr>
            <p:spPr>
              <a:xfrm>
                <a:off x="7653787" y="9147296"/>
                <a:ext cx="677761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6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廿七</a:t>
                </a:r>
                <a:endParaRPr lang="zh-CN" altLang="en-US" sz="2160"/>
              </a:p>
            </p:txBody>
          </p:sp>
          <p:sp>
            <p:nvSpPr>
              <p:cNvPr id="5069" name="Object 5069"/>
              <p:cNvSpPr txBox="1"/>
              <p:nvPr/>
            </p:nvSpPr>
            <p:spPr>
              <a:xfrm>
                <a:off x="9842885" y="8608361"/>
                <a:ext cx="604564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4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25</a:t>
                </a:r>
                <a:endParaRPr lang="zh-CN" altLang="en-US" sz="3940"/>
              </a:p>
            </p:txBody>
          </p:sp>
          <p:sp>
            <p:nvSpPr>
              <p:cNvPr id="5070" name="Object 5070"/>
              <p:cNvSpPr txBox="1"/>
              <p:nvPr/>
            </p:nvSpPr>
            <p:spPr>
              <a:xfrm>
                <a:off x="9771519" y="9146465"/>
                <a:ext cx="677761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6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廿八</a:t>
                </a:r>
                <a:endParaRPr lang="zh-CN" altLang="en-US" sz="2160"/>
              </a:p>
            </p:txBody>
          </p:sp>
          <p:sp>
            <p:nvSpPr>
              <p:cNvPr id="5071" name="Object 5071"/>
              <p:cNvSpPr txBox="1"/>
              <p:nvPr/>
            </p:nvSpPr>
            <p:spPr>
              <a:xfrm>
                <a:off x="11933950" y="8608361"/>
                <a:ext cx="604564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40" b="0" i="0" spc="-100">
                    <a:solidFill>
                      <a:srgbClr val="C31920"/>
                    </a:solidFill>
                    <a:latin typeface="AlibabaPuHuiTi-Heavy"/>
                    <a:ea typeface="AlibabaPuHuiTi-Heavy"/>
                  </a:rPr>
                  <a:t>26</a:t>
                </a:r>
                <a:endParaRPr lang="zh-CN" altLang="en-US" sz="3940"/>
              </a:p>
            </p:txBody>
          </p:sp>
          <p:sp>
            <p:nvSpPr>
              <p:cNvPr id="5072" name="Object 5072"/>
              <p:cNvSpPr txBox="1"/>
              <p:nvPr/>
            </p:nvSpPr>
            <p:spPr>
              <a:xfrm>
                <a:off x="11878904" y="9146465"/>
                <a:ext cx="677761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60" b="0" i="0" spc="400">
                    <a:solidFill>
                      <a:srgbClr val="C31920"/>
                    </a:solidFill>
                    <a:latin typeface="AlibabaPuHuiTi-Heavy"/>
                    <a:ea typeface="AlibabaPuHuiTi-Heavy"/>
                  </a:rPr>
                  <a:t>廿九</a:t>
                </a:r>
                <a:endParaRPr lang="zh-CN" altLang="en-US" sz="2160"/>
              </a:p>
            </p:txBody>
          </p:sp>
          <p:sp>
            <p:nvSpPr>
              <p:cNvPr id="5073" name="Object 5073"/>
              <p:cNvSpPr txBox="1"/>
              <p:nvPr/>
            </p:nvSpPr>
            <p:spPr>
              <a:xfrm>
                <a:off x="14052179" y="8609371"/>
                <a:ext cx="604564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40" b="0" i="0" spc="-100">
                    <a:solidFill>
                      <a:srgbClr val="C31920"/>
                    </a:solidFill>
                    <a:latin typeface="AlibabaPuHuiTi-Heavy"/>
                    <a:ea typeface="AlibabaPuHuiTi-Heavy"/>
                  </a:rPr>
                  <a:t>27</a:t>
                </a:r>
                <a:endParaRPr lang="zh-CN" altLang="en-US" sz="3940"/>
              </a:p>
            </p:txBody>
          </p:sp>
          <p:sp>
            <p:nvSpPr>
              <p:cNvPr id="5074" name="Object 5074"/>
              <p:cNvSpPr txBox="1"/>
              <p:nvPr/>
            </p:nvSpPr>
            <p:spPr>
              <a:xfrm>
                <a:off x="13997742" y="9146465"/>
                <a:ext cx="677761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60" b="0" i="0" spc="400">
                    <a:solidFill>
                      <a:srgbClr val="C31920"/>
                    </a:solidFill>
                    <a:latin typeface="AlibabaPuHuiTi-Heavy"/>
                    <a:ea typeface="AlibabaPuHuiTi-Heavy"/>
                  </a:rPr>
                  <a:t>三十</a:t>
                </a:r>
                <a:endParaRPr lang="zh-CN" altLang="en-US" sz="2160"/>
              </a:p>
            </p:txBody>
          </p:sp>
          <p:sp>
            <p:nvSpPr>
              <p:cNvPr id="5075" name="Object 5075"/>
              <p:cNvSpPr txBox="1"/>
              <p:nvPr/>
            </p:nvSpPr>
            <p:spPr>
              <a:xfrm>
                <a:off x="9848785" y="7408083"/>
                <a:ext cx="604564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4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18</a:t>
                </a:r>
                <a:endParaRPr lang="zh-CN" altLang="en-US" sz="3940"/>
              </a:p>
            </p:txBody>
          </p:sp>
          <p:sp>
            <p:nvSpPr>
              <p:cNvPr id="5076" name="Object 5076"/>
              <p:cNvSpPr txBox="1"/>
              <p:nvPr/>
            </p:nvSpPr>
            <p:spPr>
              <a:xfrm>
                <a:off x="9764647" y="7945910"/>
                <a:ext cx="677761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6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廿一</a:t>
                </a:r>
                <a:endParaRPr lang="zh-CN" altLang="en-US" sz="2160"/>
              </a:p>
            </p:txBody>
          </p:sp>
          <p:sp>
            <p:nvSpPr>
              <p:cNvPr id="5077" name="Object 5077"/>
              <p:cNvSpPr txBox="1"/>
              <p:nvPr/>
            </p:nvSpPr>
            <p:spPr>
              <a:xfrm>
                <a:off x="11906605" y="7408083"/>
                <a:ext cx="604564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40" b="0" i="0" spc="-100">
                    <a:solidFill>
                      <a:srgbClr val="C31920"/>
                    </a:solidFill>
                    <a:latin typeface="AlibabaPuHuiTi-Heavy"/>
                    <a:ea typeface="AlibabaPuHuiTi-Heavy"/>
                  </a:rPr>
                  <a:t>19</a:t>
                </a:r>
                <a:endParaRPr lang="zh-CN" altLang="en-US" sz="3940"/>
              </a:p>
            </p:txBody>
          </p:sp>
          <p:sp>
            <p:nvSpPr>
              <p:cNvPr id="5078" name="Object 5078"/>
              <p:cNvSpPr txBox="1"/>
              <p:nvPr/>
            </p:nvSpPr>
            <p:spPr>
              <a:xfrm>
                <a:off x="11868556" y="7946187"/>
                <a:ext cx="677761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60" b="0" i="0" spc="400">
                    <a:solidFill>
                      <a:srgbClr val="C31920"/>
                    </a:solidFill>
                    <a:latin typeface="AlibabaPuHuiTi-Heavy"/>
                    <a:ea typeface="AlibabaPuHuiTi-Heavy"/>
                  </a:rPr>
                  <a:t>廿二</a:t>
                </a:r>
                <a:endParaRPr lang="zh-CN" altLang="en-US" sz="2160"/>
              </a:p>
            </p:txBody>
          </p:sp>
          <p:sp>
            <p:nvSpPr>
              <p:cNvPr id="5079" name="Object 5079"/>
              <p:cNvSpPr txBox="1"/>
              <p:nvPr/>
            </p:nvSpPr>
            <p:spPr>
              <a:xfrm>
                <a:off x="14061782" y="7408083"/>
                <a:ext cx="604564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40" b="0" i="0" spc="-100">
                    <a:solidFill>
                      <a:srgbClr val="C31920"/>
                    </a:solidFill>
                    <a:latin typeface="AlibabaPuHuiTi-Heavy"/>
                    <a:ea typeface="AlibabaPuHuiTi-Heavy"/>
                  </a:rPr>
                  <a:t>20</a:t>
                </a:r>
                <a:endParaRPr lang="zh-CN" altLang="en-US" sz="3940"/>
              </a:p>
            </p:txBody>
          </p:sp>
          <p:sp>
            <p:nvSpPr>
              <p:cNvPr id="5080" name="Object 5080"/>
              <p:cNvSpPr txBox="1"/>
              <p:nvPr/>
            </p:nvSpPr>
            <p:spPr>
              <a:xfrm>
                <a:off x="13986287" y="7946187"/>
                <a:ext cx="677761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60" b="0" i="0" spc="400">
                    <a:solidFill>
                      <a:srgbClr val="C31920"/>
                    </a:solidFill>
                    <a:latin typeface="AlibabaPuHuiTi-Heavy"/>
                    <a:ea typeface="AlibabaPuHuiTi-Heavy"/>
                  </a:rPr>
                  <a:t>谷雨</a:t>
                </a:r>
                <a:endParaRPr lang="zh-CN" altLang="en-US" sz="2160"/>
              </a:p>
            </p:txBody>
          </p:sp>
        </p:grpSp>
        <p:sp>
          <p:nvSpPr>
            <p:cNvPr id="5081" name="Object 5081"/>
            <p:cNvSpPr txBox="1"/>
            <p:nvPr/>
          </p:nvSpPr>
          <p:spPr>
            <a:xfrm>
              <a:off x="5554202" y="9820568"/>
              <a:ext cx="667504" cy="6858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4390" b="0" i="0" spc="-100">
                  <a:solidFill>
                    <a:srgbClr val="050202"/>
                  </a:solidFill>
                  <a:latin typeface="AlibabaPuHuiTi-Heavy"/>
                  <a:ea typeface="AlibabaPuHuiTi-Heavy"/>
                </a:rPr>
                <a:t>30</a:t>
              </a:r>
              <a:endParaRPr lang="zh-CN" altLang="en-US" sz="4390"/>
            </a:p>
          </p:txBody>
        </p:sp>
        <p:sp>
          <p:nvSpPr>
            <p:cNvPr id="5082" name="Object 5082"/>
            <p:cNvSpPr txBox="1"/>
            <p:nvPr/>
          </p:nvSpPr>
          <p:spPr>
            <a:xfrm>
              <a:off x="5554202" y="10401192"/>
              <a:ext cx="734723" cy="3810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400" b="0" i="0" spc="400">
                  <a:solidFill>
                    <a:srgbClr val="222323"/>
                  </a:solidFill>
                  <a:latin typeface="AlibabaPuHuiTi-Heavy"/>
                  <a:ea typeface="AlibabaPuHuiTi-Heavy"/>
                </a:rPr>
                <a:t>初三</a:t>
              </a:r>
              <a:endParaRPr lang="zh-CN" altLang="en-US" sz="2400"/>
            </a:p>
          </p:txBody>
        </p:sp>
      </p:grpSp>
      <p:sp>
        <p:nvSpPr>
          <p:cNvPr id="5083" name="Object 5083"/>
          <p:cNvSpPr txBox="1"/>
          <p:nvPr/>
        </p:nvSpPr>
        <p:spPr>
          <a:xfrm>
            <a:off x="7064238" y="2870868"/>
            <a:ext cx="8839200" cy="10033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25000"/>
              </a:lnSpc>
            </a:pPr>
            <a:r>
              <a:rPr lang="zh-CN" sz="2570" b="0" i="1" u="sng">
                <a:solidFill>
                  <a:srgbClr val="000000"/>
                </a:solidFill>
                <a:latin typeface="SourceHanSansSC-Regular"/>
                <a:ea typeface="SourceHanSansSC-Regular"/>
              </a:rPr>
              <a:t>本月营销关键节点：愚人节、寒食节、清明谷雨、地球日</a:t>
            </a:r>
            <a:endParaRPr lang="zh-CN" altLang="en-US" sz="2570"/>
          </a:p>
          <a:p>
            <a:pPr algn="l">
              <a:lnSpc>
                <a:spcPct val="125000"/>
              </a:lnSpc>
            </a:pPr>
            <a:r>
              <a:rPr lang="zh-CN" sz="2570" b="0" i="1" u="sng">
                <a:solidFill>
                  <a:srgbClr val="000000"/>
                </a:solidFill>
                <a:latin typeface="SourceHanSansSC-Regular"/>
                <a:ea typeface="SourceHanSansSC-Regular"/>
              </a:rPr>
              <a:t>营销关键词：有趣、祭祖、踏青、植树、爱护地球</a:t>
            </a:r>
            <a:endParaRPr lang="zh-CN" altLang="en-US" sz="2570"/>
          </a:p>
        </p:txBody>
      </p:sp>
      <p:pic>
        <p:nvPicPr>
          <p:cNvPr id="95084" name="image 50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4019" y="1565969"/>
            <a:ext cx="2873854" cy="2901648"/>
          </a:xfrm>
          <a:prstGeom prst="rect">
            <a:avLst/>
          </a:prstGeom>
        </p:spPr>
      </p:pic>
      <p:pic>
        <p:nvPicPr>
          <p:cNvPr id="95085" name="image 508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69497" y="4213247"/>
            <a:ext cx="7862458" cy="8140885"/>
          </a:xfrm>
          <a:prstGeom prst="rect">
            <a:avLst/>
          </a:prstGeom>
        </p:spPr>
      </p:pic>
      <p:sp>
        <p:nvSpPr>
          <p:cNvPr id="5086" name="Object 5086"/>
          <p:cNvSpPr txBox="1"/>
          <p:nvPr/>
        </p:nvSpPr>
        <p:spPr>
          <a:xfrm>
            <a:off x="16936236" y="5265414"/>
            <a:ext cx="6400800" cy="50673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sz="3010" b="0" i="0">
                <a:solidFill>
                  <a:srgbClr val="000000"/>
                </a:solidFill>
                <a:latin typeface="SourceHanSansSC-Regular"/>
                <a:ea typeface="SourceHanSansSC-Regular"/>
              </a:rPr>
              <a:t>愚人节：有趣、万愚节</a:t>
            </a:r>
            <a:endParaRPr lang="zh-CN" altLang="en-US" sz="3010"/>
          </a:p>
          <a:p>
            <a:pPr algn="l">
              <a:lnSpc>
                <a:spcPct val="110000"/>
              </a:lnSpc>
            </a:pPr>
            <a:endParaRPr lang="zh-CN" altLang="en-US" sz="3010"/>
          </a:p>
          <a:p>
            <a:pPr algn="l">
              <a:lnSpc>
                <a:spcPct val="110000"/>
              </a:lnSpc>
            </a:pPr>
            <a:r>
              <a:rPr lang="zh-CN" sz="3010" b="0" i="0">
                <a:solidFill>
                  <a:srgbClr val="000000"/>
                </a:solidFill>
                <a:latin typeface="SourceHanSansSC-Regular"/>
                <a:ea typeface="SourceHanSansSC-Regular"/>
              </a:rPr>
              <a:t>寒食节：节衣缩食、朝朝寒食</a:t>
            </a:r>
            <a:endParaRPr lang="zh-CN" altLang="en-US" sz="3010"/>
          </a:p>
          <a:p>
            <a:pPr algn="l">
              <a:lnSpc>
                <a:spcPct val="110000"/>
              </a:lnSpc>
            </a:pPr>
            <a:endParaRPr lang="zh-CN" altLang="en-US" sz="3010"/>
          </a:p>
          <a:p>
            <a:pPr algn="l">
              <a:lnSpc>
                <a:spcPct val="110000"/>
              </a:lnSpc>
            </a:pPr>
            <a:r>
              <a:rPr lang="zh-CN" sz="3010" b="0" i="0">
                <a:solidFill>
                  <a:srgbClr val="000000"/>
                </a:solidFill>
                <a:latin typeface="SourceHanSansSC-Regular"/>
                <a:ea typeface="SourceHanSansSC-Regular"/>
              </a:rPr>
              <a:t>清明：扫墓、祭祖、悼念、踏青、春游、植树</a:t>
            </a:r>
            <a:endParaRPr lang="zh-CN" altLang="en-US" sz="3010"/>
          </a:p>
          <a:p>
            <a:pPr algn="l">
              <a:lnSpc>
                <a:spcPct val="110000"/>
              </a:lnSpc>
            </a:pPr>
            <a:endParaRPr lang="zh-CN" altLang="en-US" sz="3010"/>
          </a:p>
          <a:p>
            <a:pPr algn="l">
              <a:lnSpc>
                <a:spcPct val="110000"/>
              </a:lnSpc>
            </a:pPr>
            <a:r>
              <a:rPr lang="zh-CN" sz="3010" b="0" i="0">
                <a:solidFill>
                  <a:srgbClr val="000000"/>
                </a:solidFill>
                <a:latin typeface="SourceHanSansSC-Regular"/>
                <a:ea typeface="SourceHanSansSC-Regular"/>
              </a:rPr>
              <a:t>谷雨：节气特点、花暖、情暖、心暖、暖暖谷雨</a:t>
            </a:r>
            <a:endParaRPr lang="zh-CN" altLang="en-US" sz="3010"/>
          </a:p>
          <a:p>
            <a:pPr algn="l">
              <a:lnSpc>
                <a:spcPct val="110000"/>
              </a:lnSpc>
            </a:pPr>
            <a:endParaRPr lang="zh-CN" altLang="en-US" sz="3010"/>
          </a:p>
          <a:p>
            <a:pPr algn="l">
              <a:lnSpc>
                <a:spcPct val="110000"/>
              </a:lnSpc>
            </a:pPr>
            <a:r>
              <a:rPr lang="zh-CN" sz="3010" b="0" i="0">
                <a:solidFill>
                  <a:srgbClr val="000000"/>
                </a:solidFill>
                <a:latin typeface="SourceHanSansSC-Regular"/>
                <a:ea typeface="SourceHanSansSC-Regular"/>
              </a:rPr>
              <a:t>地球日：爱护地球、关爱生命</a:t>
            </a:r>
            <a:endParaRPr lang="zh-CN" altLang="en-US" sz="301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1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01" name="image 6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6329" y="2457522"/>
            <a:ext cx="14916837" cy="2807892"/>
          </a:xfrm>
          <a:prstGeom prst="rect">
            <a:avLst/>
          </a:prstGeom>
        </p:spPr>
      </p:pic>
      <p:sp>
        <p:nvSpPr>
          <p:cNvPr id="602" name="Object 602"/>
          <p:cNvSpPr txBox="1"/>
          <p:nvPr/>
        </p:nvSpPr>
        <p:spPr>
          <a:xfrm>
            <a:off x="1223501" y="1318017"/>
            <a:ext cx="1954530" cy="3486785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sz="20600" b="0" i="0" spc="-100">
                <a:solidFill>
                  <a:srgbClr val="FFFFFF"/>
                </a:solidFill>
                <a:latin typeface="锐字逼格青春粗黑体简2.0" panose="02010604000000000000" charset="-122"/>
                <a:ea typeface="锐字逼格青春粗黑体简2.0" panose="02010604000000000000" charset="-122"/>
              </a:rPr>
              <a:t>5</a:t>
            </a:r>
            <a:endParaRPr lang="zh-CN" altLang="en-US" sz="20600" b="0" i="0" spc="-100">
              <a:solidFill>
                <a:srgbClr val="FFFFFF"/>
              </a:solidFill>
              <a:latin typeface="锐字逼格青春粗黑体简2.0" panose="02010604000000000000" charset="-122"/>
              <a:ea typeface="锐字逼格青春粗黑体简2.0" panose="02010604000000000000" charset="-122"/>
            </a:endParaRPr>
          </a:p>
        </p:txBody>
      </p:sp>
      <p:sp>
        <p:nvSpPr>
          <p:cNvPr id="603" name="Object 603"/>
          <p:cNvSpPr txBox="1"/>
          <p:nvPr/>
        </p:nvSpPr>
        <p:spPr>
          <a:xfrm>
            <a:off x="3969250" y="2723366"/>
            <a:ext cx="2390802" cy="1143000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sz="7460" b="0" i="0" spc="-100">
                <a:solidFill>
                  <a:srgbClr val="FFFFFF"/>
                </a:solidFill>
                <a:latin typeface="锐字逼格青春粗黑体简2.0" panose="02010604000000000000" charset="-122"/>
                <a:ea typeface="锐字逼格青春粗黑体简2.0" panose="02010604000000000000" charset="-122"/>
              </a:rPr>
              <a:t>MAY</a:t>
            </a:r>
            <a:endParaRPr lang="zh-CN" altLang="en-US" sz="7460" b="0" i="0" spc="-100">
              <a:solidFill>
                <a:srgbClr val="FFFFFF"/>
              </a:solidFill>
              <a:latin typeface="锐字逼格青春粗黑体简2.0" panose="02010604000000000000" charset="-122"/>
              <a:ea typeface="锐字逼格青春粗黑体简2.0" panose="02010604000000000000" charset="-122"/>
            </a:endParaRPr>
          </a:p>
        </p:txBody>
      </p:sp>
      <p:grpSp>
        <p:nvGrpSpPr>
          <p:cNvPr id="604" name="组合 604"/>
          <p:cNvGrpSpPr/>
          <p:nvPr/>
        </p:nvGrpSpPr>
        <p:grpSpPr>
          <a:xfrm>
            <a:off x="486403" y="4134850"/>
            <a:ext cx="15096689" cy="8297679"/>
            <a:chOff x="486403" y="4134850"/>
            <a:chExt cx="15096689" cy="8297679"/>
          </a:xfrm>
        </p:grpSpPr>
        <p:grpSp>
          <p:nvGrpSpPr>
            <p:cNvPr id="605" name="组合 605"/>
            <p:cNvGrpSpPr/>
            <p:nvPr/>
          </p:nvGrpSpPr>
          <p:grpSpPr>
            <a:xfrm>
              <a:off x="486403" y="4134850"/>
              <a:ext cx="15096689" cy="8297679"/>
              <a:chOff x="486403" y="4134850"/>
              <a:chExt cx="15096689" cy="8297679"/>
            </a:xfrm>
          </p:grpSpPr>
          <p:pic>
            <p:nvPicPr>
              <p:cNvPr id="9606" name="image 60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86403" y="4134850"/>
                <a:ext cx="15096689" cy="8297679"/>
              </a:xfrm>
              <a:prstGeom prst="rect">
                <a:avLst/>
              </a:prstGeom>
            </p:spPr>
          </p:pic>
          <p:sp>
            <p:nvSpPr>
              <p:cNvPr id="607" name="Object 607"/>
              <p:cNvSpPr txBox="1"/>
              <p:nvPr/>
            </p:nvSpPr>
            <p:spPr>
              <a:xfrm>
                <a:off x="13770970" y="4412564"/>
                <a:ext cx="796800" cy="4064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570" b="0" i="0" spc="-100">
                    <a:solidFill>
                      <a:srgbClr val="FFFFFF"/>
                    </a:solidFill>
                    <a:latin typeface="Reeji-CloudHeiChao-GB-Regular"/>
                    <a:ea typeface="Reeji-CloudHeiChao-GB-Regular"/>
                  </a:rPr>
                  <a:t>SUN</a:t>
                </a:r>
                <a:endParaRPr lang="zh-CN" altLang="en-US" sz="2570"/>
              </a:p>
            </p:txBody>
          </p:sp>
          <p:sp>
            <p:nvSpPr>
              <p:cNvPr id="608" name="Object 608"/>
              <p:cNvSpPr txBox="1"/>
              <p:nvPr/>
            </p:nvSpPr>
            <p:spPr>
              <a:xfrm>
                <a:off x="14689568" y="4432944"/>
                <a:ext cx="314475" cy="3810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370" b="0" i="0" spc="-100">
                    <a:solidFill>
                      <a:srgbClr val="FFFFFF"/>
                    </a:solidFill>
                    <a:latin typeface="Reeji-CloudHeiChao-GB-Regular"/>
                    <a:ea typeface="Reeji-CloudHeiChao-GB-Regular"/>
                  </a:rPr>
                  <a:t>日</a:t>
                </a:r>
                <a:endParaRPr lang="zh-CN" altLang="en-US" sz="2370"/>
              </a:p>
            </p:txBody>
          </p:sp>
          <p:sp>
            <p:nvSpPr>
              <p:cNvPr id="609" name="Object 609"/>
              <p:cNvSpPr txBox="1"/>
              <p:nvPr/>
            </p:nvSpPr>
            <p:spPr>
              <a:xfrm>
                <a:off x="1092642" y="4425278"/>
                <a:ext cx="873000" cy="3937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570" b="0" i="0" spc="-100">
                    <a:solidFill>
                      <a:srgbClr val="FFFFFF"/>
                    </a:solidFill>
                    <a:latin typeface="Reeji-CloudHeiChao-GB-Regular"/>
                    <a:ea typeface="Reeji-CloudHeiChao-GB-Regular"/>
                  </a:rPr>
                  <a:t>MON</a:t>
                </a:r>
                <a:endParaRPr lang="zh-CN" altLang="en-US" sz="2570"/>
              </a:p>
            </p:txBody>
          </p:sp>
          <p:sp>
            <p:nvSpPr>
              <p:cNvPr id="6010" name="Object 6010"/>
              <p:cNvSpPr txBox="1"/>
              <p:nvPr/>
            </p:nvSpPr>
            <p:spPr>
              <a:xfrm>
                <a:off x="2102962" y="4431811"/>
                <a:ext cx="314475" cy="3810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370" b="0" i="0" spc="-100">
                    <a:solidFill>
                      <a:srgbClr val="FFFFFF"/>
                    </a:solidFill>
                    <a:latin typeface="ReeJi-BigRuixain-BoldGBV1.0"/>
                    <a:ea typeface="ReeJi-BigRuixain-BoldGBV1.0"/>
                  </a:rPr>
                  <a:t>一</a:t>
                </a:r>
                <a:endParaRPr lang="zh-CN" altLang="en-US" sz="2370"/>
              </a:p>
            </p:txBody>
          </p:sp>
          <p:sp>
            <p:nvSpPr>
              <p:cNvPr id="6011" name="Object 6011"/>
              <p:cNvSpPr txBox="1"/>
              <p:nvPr/>
            </p:nvSpPr>
            <p:spPr>
              <a:xfrm>
                <a:off x="3178405" y="4411528"/>
                <a:ext cx="758700" cy="4064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570" b="0" i="0" spc="-100">
                    <a:solidFill>
                      <a:srgbClr val="FFFFFF"/>
                    </a:solidFill>
                    <a:latin typeface="Reeji-CloudHeiChao-GB-Regular"/>
                    <a:ea typeface="Reeji-CloudHeiChao-GB-Regular"/>
                  </a:rPr>
                  <a:t>TUE</a:t>
                </a:r>
                <a:endParaRPr lang="zh-CN" altLang="en-US" sz="2570"/>
              </a:p>
            </p:txBody>
          </p:sp>
          <p:sp>
            <p:nvSpPr>
              <p:cNvPr id="6012" name="Object 6012"/>
              <p:cNvSpPr txBox="1"/>
              <p:nvPr/>
            </p:nvSpPr>
            <p:spPr>
              <a:xfrm>
                <a:off x="4134748" y="4420645"/>
                <a:ext cx="314475" cy="3810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370" b="0" i="0" spc="-100">
                    <a:solidFill>
                      <a:srgbClr val="FFFFFF"/>
                    </a:solidFill>
                    <a:latin typeface="ReeJi-BigRuixain-BoldGBV1.0"/>
                    <a:ea typeface="ReeJi-BigRuixain-BoldGBV1.0"/>
                  </a:rPr>
                  <a:t>二</a:t>
                </a:r>
                <a:endParaRPr lang="zh-CN" altLang="en-US" sz="2370"/>
              </a:p>
            </p:txBody>
          </p:sp>
          <p:sp>
            <p:nvSpPr>
              <p:cNvPr id="6013" name="Object 6013"/>
              <p:cNvSpPr txBox="1"/>
              <p:nvPr/>
            </p:nvSpPr>
            <p:spPr>
              <a:xfrm>
                <a:off x="5358550" y="4411528"/>
                <a:ext cx="809500" cy="4064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570" b="0" i="0" spc="-100">
                    <a:solidFill>
                      <a:srgbClr val="FFFFFF"/>
                    </a:solidFill>
                    <a:latin typeface="Reeji-CloudHeiChao-GB-Regular"/>
                    <a:ea typeface="Reeji-CloudHeiChao-GB-Regular"/>
                  </a:rPr>
                  <a:t>WED</a:t>
                </a:r>
                <a:endParaRPr lang="zh-CN" altLang="en-US" sz="2570"/>
              </a:p>
            </p:txBody>
          </p:sp>
          <p:sp>
            <p:nvSpPr>
              <p:cNvPr id="6014" name="Object 6014"/>
              <p:cNvSpPr txBox="1"/>
              <p:nvPr/>
            </p:nvSpPr>
            <p:spPr>
              <a:xfrm>
                <a:off x="6304603" y="4423129"/>
                <a:ext cx="314475" cy="3810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370" b="0" i="0" spc="-100">
                    <a:solidFill>
                      <a:srgbClr val="FFFFFF"/>
                    </a:solidFill>
                    <a:latin typeface="ReeJi-BigRuixain-BoldGBV1.0"/>
                    <a:ea typeface="ReeJi-BigRuixain-BoldGBV1.0"/>
                  </a:rPr>
                  <a:t>三</a:t>
                </a:r>
                <a:endParaRPr lang="zh-CN" altLang="en-US" sz="2370"/>
              </a:p>
            </p:txBody>
          </p:sp>
          <p:sp>
            <p:nvSpPr>
              <p:cNvPr id="6015" name="Object 6015"/>
              <p:cNvSpPr txBox="1"/>
              <p:nvPr/>
            </p:nvSpPr>
            <p:spPr>
              <a:xfrm>
                <a:off x="7454426" y="4411528"/>
                <a:ext cx="796800" cy="4064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570" b="0" i="0" spc="-100">
                    <a:solidFill>
                      <a:srgbClr val="FFFFFF"/>
                    </a:solidFill>
                    <a:latin typeface="Reeji-CloudHeiChao-GB-Regular"/>
                    <a:ea typeface="Reeji-CloudHeiChao-GB-Regular"/>
                  </a:rPr>
                  <a:t>THU</a:t>
                </a:r>
                <a:endParaRPr lang="zh-CN" altLang="en-US" sz="2570"/>
              </a:p>
            </p:txBody>
          </p:sp>
          <p:sp>
            <p:nvSpPr>
              <p:cNvPr id="6016" name="Object 6016"/>
              <p:cNvSpPr txBox="1"/>
              <p:nvPr/>
            </p:nvSpPr>
            <p:spPr>
              <a:xfrm>
                <a:off x="8374325" y="4422363"/>
                <a:ext cx="314475" cy="3810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370" b="0" i="0" spc="-100">
                    <a:solidFill>
                      <a:srgbClr val="FFFFFF"/>
                    </a:solidFill>
                    <a:latin typeface="ReeJi-BigRuixain-BoldGBV1.0"/>
                    <a:ea typeface="ReeJi-BigRuixain-BoldGBV1.0"/>
                  </a:rPr>
                  <a:t>四</a:t>
                </a:r>
                <a:endParaRPr lang="zh-CN" altLang="en-US" sz="2370"/>
              </a:p>
            </p:txBody>
          </p:sp>
          <p:sp>
            <p:nvSpPr>
              <p:cNvPr id="6017" name="Object 6017"/>
              <p:cNvSpPr txBox="1"/>
              <p:nvPr/>
            </p:nvSpPr>
            <p:spPr>
              <a:xfrm>
                <a:off x="9599311" y="4411528"/>
                <a:ext cx="619000" cy="4064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570" b="0" i="0" spc="-100">
                    <a:solidFill>
                      <a:srgbClr val="FFFFFF"/>
                    </a:solidFill>
                    <a:latin typeface="Reeji-CloudHeiChao-GB-Regular"/>
                    <a:ea typeface="Reeji-CloudHeiChao-GB-Regular"/>
                  </a:rPr>
                  <a:t>FRI</a:t>
                </a:r>
                <a:endParaRPr lang="zh-CN" altLang="en-US" sz="2570"/>
              </a:p>
            </p:txBody>
          </p:sp>
          <p:sp>
            <p:nvSpPr>
              <p:cNvPr id="6018" name="Object 6018"/>
              <p:cNvSpPr txBox="1"/>
              <p:nvPr/>
            </p:nvSpPr>
            <p:spPr>
              <a:xfrm>
                <a:off x="10403021" y="4419422"/>
                <a:ext cx="314475" cy="3810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370" b="0" i="0" spc="-100">
                    <a:solidFill>
                      <a:srgbClr val="FFFFFF"/>
                    </a:solidFill>
                    <a:latin typeface="ReeJi-BigRuixain-BoldGBV1.0"/>
                    <a:ea typeface="ReeJi-BigRuixain-BoldGBV1.0"/>
                  </a:rPr>
                  <a:t>五</a:t>
                </a:r>
                <a:endParaRPr lang="zh-CN" altLang="en-US" sz="2370"/>
              </a:p>
            </p:txBody>
          </p:sp>
          <p:sp>
            <p:nvSpPr>
              <p:cNvPr id="6019" name="Object 6019"/>
              <p:cNvSpPr txBox="1"/>
              <p:nvPr/>
            </p:nvSpPr>
            <p:spPr>
              <a:xfrm>
                <a:off x="11619210" y="4412564"/>
                <a:ext cx="733300" cy="3937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570" b="0" i="0" spc="-100">
                    <a:solidFill>
                      <a:srgbClr val="FFFFFF"/>
                    </a:solidFill>
                    <a:latin typeface="Reeji-CloudHeiChao-GB-Regular"/>
                    <a:ea typeface="Reeji-CloudHeiChao-GB-Regular"/>
                  </a:rPr>
                  <a:t>SAT</a:t>
                </a:r>
                <a:endParaRPr lang="zh-CN" altLang="en-US" sz="2570"/>
              </a:p>
            </p:txBody>
          </p:sp>
          <p:sp>
            <p:nvSpPr>
              <p:cNvPr id="6020" name="Object 6020"/>
              <p:cNvSpPr txBox="1"/>
              <p:nvPr/>
            </p:nvSpPr>
            <p:spPr>
              <a:xfrm>
                <a:off x="12513533" y="4417413"/>
                <a:ext cx="314475" cy="3810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370" b="0" i="0" spc="-100">
                    <a:solidFill>
                      <a:srgbClr val="FFFFFF"/>
                    </a:solidFill>
                    <a:latin typeface="ReeJi-BigRuixain-BoldGBV1.0"/>
                    <a:ea typeface="ReeJi-BigRuixain-BoldGBV1.0"/>
                  </a:rPr>
                  <a:t>六</a:t>
                </a:r>
                <a:endParaRPr lang="zh-CN" altLang="en-US" sz="2370"/>
              </a:p>
            </p:txBody>
          </p:sp>
          <p:sp>
            <p:nvSpPr>
              <p:cNvPr id="6021" name="Object 6021"/>
              <p:cNvSpPr txBox="1"/>
              <p:nvPr/>
            </p:nvSpPr>
            <p:spPr>
              <a:xfrm>
                <a:off x="3667301" y="6295248"/>
                <a:ext cx="312481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3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6</a:t>
                </a:r>
                <a:endParaRPr lang="zh-CN" altLang="en-US" sz="3930"/>
              </a:p>
            </p:txBody>
          </p:sp>
          <p:sp>
            <p:nvSpPr>
              <p:cNvPr id="6022" name="Object 6022"/>
              <p:cNvSpPr txBox="1"/>
              <p:nvPr/>
            </p:nvSpPr>
            <p:spPr>
              <a:xfrm>
                <a:off x="3427803" y="6830505"/>
                <a:ext cx="664872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4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初九</a:t>
                </a:r>
                <a:endParaRPr lang="zh-CN" altLang="en-US" sz="2140"/>
              </a:p>
            </p:txBody>
          </p:sp>
          <p:sp>
            <p:nvSpPr>
              <p:cNvPr id="6023" name="Object 6023"/>
              <p:cNvSpPr txBox="1"/>
              <p:nvPr/>
            </p:nvSpPr>
            <p:spPr>
              <a:xfrm>
                <a:off x="5758435" y="6294415"/>
                <a:ext cx="312481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3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7</a:t>
                </a:r>
                <a:endParaRPr lang="zh-CN" altLang="en-US" sz="3930"/>
              </a:p>
            </p:txBody>
          </p:sp>
          <p:sp>
            <p:nvSpPr>
              <p:cNvPr id="6024" name="Object 6024"/>
              <p:cNvSpPr txBox="1"/>
              <p:nvPr/>
            </p:nvSpPr>
            <p:spPr>
              <a:xfrm>
                <a:off x="5569677" y="6826640"/>
                <a:ext cx="664872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4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初十</a:t>
                </a:r>
                <a:endParaRPr lang="zh-CN" altLang="en-US" sz="2140"/>
              </a:p>
            </p:txBody>
          </p:sp>
          <p:sp>
            <p:nvSpPr>
              <p:cNvPr id="6025" name="Object 6025"/>
              <p:cNvSpPr txBox="1"/>
              <p:nvPr/>
            </p:nvSpPr>
            <p:spPr>
              <a:xfrm>
                <a:off x="7902817" y="6293408"/>
                <a:ext cx="312481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3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8</a:t>
                </a:r>
                <a:endParaRPr lang="zh-CN" altLang="en-US" sz="3930"/>
              </a:p>
            </p:txBody>
          </p:sp>
          <p:sp>
            <p:nvSpPr>
              <p:cNvPr id="6026" name="Object 6026"/>
              <p:cNvSpPr txBox="1"/>
              <p:nvPr/>
            </p:nvSpPr>
            <p:spPr>
              <a:xfrm>
                <a:off x="7687064" y="6826640"/>
                <a:ext cx="664872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4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十一</a:t>
                </a:r>
                <a:endParaRPr lang="zh-CN" altLang="en-US" sz="2140"/>
              </a:p>
            </p:txBody>
          </p:sp>
          <p:sp>
            <p:nvSpPr>
              <p:cNvPr id="6027" name="Object 6027"/>
              <p:cNvSpPr txBox="1"/>
              <p:nvPr/>
            </p:nvSpPr>
            <p:spPr>
              <a:xfrm>
                <a:off x="10011118" y="6293408"/>
                <a:ext cx="312481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3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9</a:t>
                </a:r>
                <a:endParaRPr lang="zh-CN" altLang="en-US" sz="3930"/>
              </a:p>
            </p:txBody>
          </p:sp>
          <p:sp>
            <p:nvSpPr>
              <p:cNvPr id="6028" name="Object 6028"/>
              <p:cNvSpPr txBox="1"/>
              <p:nvPr/>
            </p:nvSpPr>
            <p:spPr>
              <a:xfrm>
                <a:off x="9787263" y="6826640"/>
                <a:ext cx="664872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4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十二</a:t>
                </a:r>
                <a:endParaRPr lang="zh-CN" altLang="en-US" sz="2140"/>
              </a:p>
            </p:txBody>
          </p:sp>
          <p:sp>
            <p:nvSpPr>
              <p:cNvPr id="6029" name="Object 6029"/>
              <p:cNvSpPr txBox="1"/>
              <p:nvPr/>
            </p:nvSpPr>
            <p:spPr>
              <a:xfrm>
                <a:off x="11987082" y="6295248"/>
                <a:ext cx="604581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30" b="0" i="0" spc="-1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10</a:t>
                </a:r>
                <a:endParaRPr lang="zh-CN" altLang="en-US" sz="3930"/>
              </a:p>
            </p:txBody>
          </p:sp>
          <p:sp>
            <p:nvSpPr>
              <p:cNvPr id="6030" name="Object 6030"/>
              <p:cNvSpPr txBox="1"/>
              <p:nvPr/>
            </p:nvSpPr>
            <p:spPr>
              <a:xfrm>
                <a:off x="11897775" y="6826640"/>
                <a:ext cx="664872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40" b="0" i="0" spc="4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十三</a:t>
                </a:r>
                <a:endParaRPr lang="zh-CN" altLang="en-US" sz="2140"/>
              </a:p>
            </p:txBody>
          </p:sp>
          <p:sp>
            <p:nvSpPr>
              <p:cNvPr id="6031" name="Object 6031"/>
              <p:cNvSpPr txBox="1"/>
              <p:nvPr/>
            </p:nvSpPr>
            <p:spPr>
              <a:xfrm>
                <a:off x="14098336" y="6293408"/>
                <a:ext cx="604581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30" b="0" i="0" spc="-1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11</a:t>
                </a:r>
                <a:endParaRPr lang="zh-CN" altLang="en-US" sz="3930"/>
              </a:p>
            </p:txBody>
          </p:sp>
          <p:sp>
            <p:nvSpPr>
              <p:cNvPr id="6032" name="Object 6032"/>
              <p:cNvSpPr txBox="1"/>
              <p:nvPr/>
            </p:nvSpPr>
            <p:spPr>
              <a:xfrm>
                <a:off x="13842028" y="6830505"/>
                <a:ext cx="995072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40" b="0" i="0" spc="4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母亲节</a:t>
                </a:r>
                <a:endParaRPr lang="zh-CN" altLang="en-US" sz="2140"/>
              </a:p>
            </p:txBody>
          </p:sp>
          <p:sp>
            <p:nvSpPr>
              <p:cNvPr id="6035" name="Object 6035"/>
              <p:cNvSpPr txBox="1"/>
              <p:nvPr/>
            </p:nvSpPr>
            <p:spPr>
              <a:xfrm>
                <a:off x="7897281" y="5097222"/>
                <a:ext cx="312481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3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1</a:t>
                </a:r>
                <a:endParaRPr lang="zh-CN" altLang="en-US" sz="3930"/>
              </a:p>
            </p:txBody>
          </p:sp>
          <p:sp>
            <p:nvSpPr>
              <p:cNvPr id="6036" name="Object 6036"/>
              <p:cNvSpPr txBox="1"/>
              <p:nvPr/>
            </p:nvSpPr>
            <p:spPr>
              <a:xfrm>
                <a:off x="7514771" y="5641194"/>
                <a:ext cx="995072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4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劳动节</a:t>
                </a:r>
                <a:endParaRPr lang="zh-CN" altLang="en-US" sz="2140"/>
              </a:p>
            </p:txBody>
          </p:sp>
          <p:sp>
            <p:nvSpPr>
              <p:cNvPr id="6037" name="Object 6037"/>
              <p:cNvSpPr txBox="1"/>
              <p:nvPr/>
            </p:nvSpPr>
            <p:spPr>
              <a:xfrm>
                <a:off x="9967215" y="5097222"/>
                <a:ext cx="312481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3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2</a:t>
                </a:r>
                <a:endParaRPr lang="zh-CN" altLang="en-US" sz="3930"/>
              </a:p>
            </p:txBody>
          </p:sp>
          <p:sp>
            <p:nvSpPr>
              <p:cNvPr id="6038" name="Object 6038"/>
              <p:cNvSpPr txBox="1"/>
              <p:nvPr/>
            </p:nvSpPr>
            <p:spPr>
              <a:xfrm>
                <a:off x="9783399" y="5641194"/>
                <a:ext cx="664872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4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初五</a:t>
                </a:r>
                <a:endParaRPr lang="zh-CN" altLang="en-US" sz="2140"/>
              </a:p>
            </p:txBody>
          </p:sp>
          <p:sp>
            <p:nvSpPr>
              <p:cNvPr id="6039" name="Object 6039"/>
              <p:cNvSpPr txBox="1"/>
              <p:nvPr/>
            </p:nvSpPr>
            <p:spPr>
              <a:xfrm>
                <a:off x="12076469" y="5099062"/>
                <a:ext cx="312481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30" b="0" i="0" spc="-1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3</a:t>
                </a:r>
                <a:endParaRPr lang="zh-CN" altLang="en-US" sz="3930"/>
              </a:p>
            </p:txBody>
          </p:sp>
          <p:sp>
            <p:nvSpPr>
              <p:cNvPr id="6040" name="Object 6040"/>
              <p:cNvSpPr txBox="1"/>
              <p:nvPr/>
            </p:nvSpPr>
            <p:spPr>
              <a:xfrm>
                <a:off x="11898414" y="5641194"/>
                <a:ext cx="664872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40" b="0" i="0" spc="4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初六</a:t>
                </a:r>
                <a:endParaRPr lang="zh-CN" altLang="en-US" sz="2140"/>
              </a:p>
            </p:txBody>
          </p:sp>
          <p:sp>
            <p:nvSpPr>
              <p:cNvPr id="6041" name="Object 6041"/>
              <p:cNvSpPr txBox="1"/>
              <p:nvPr/>
            </p:nvSpPr>
            <p:spPr>
              <a:xfrm>
                <a:off x="14221940" y="5099062"/>
                <a:ext cx="312481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30" b="0" i="0" spc="-1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4</a:t>
                </a:r>
                <a:endParaRPr lang="zh-CN" altLang="en-US" sz="3930"/>
              </a:p>
            </p:txBody>
          </p:sp>
          <p:sp>
            <p:nvSpPr>
              <p:cNvPr id="6042" name="Object 6042"/>
              <p:cNvSpPr txBox="1"/>
              <p:nvPr/>
            </p:nvSpPr>
            <p:spPr>
              <a:xfrm>
                <a:off x="13839983" y="5641194"/>
                <a:ext cx="995072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40" b="0" i="0" spc="4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青年节</a:t>
                </a:r>
                <a:endParaRPr lang="zh-CN" altLang="en-US" sz="2140"/>
              </a:p>
            </p:txBody>
          </p:sp>
          <p:sp>
            <p:nvSpPr>
              <p:cNvPr id="6043" name="Object 6043"/>
              <p:cNvSpPr txBox="1"/>
              <p:nvPr/>
            </p:nvSpPr>
            <p:spPr>
              <a:xfrm>
                <a:off x="3510731" y="7512058"/>
                <a:ext cx="604581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3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13</a:t>
                </a:r>
                <a:endParaRPr lang="zh-CN" altLang="en-US" sz="3930"/>
              </a:p>
            </p:txBody>
          </p:sp>
          <p:sp>
            <p:nvSpPr>
              <p:cNvPr id="6044" name="Object 6044"/>
              <p:cNvSpPr txBox="1"/>
              <p:nvPr/>
            </p:nvSpPr>
            <p:spPr>
              <a:xfrm>
                <a:off x="3431667" y="8047315"/>
                <a:ext cx="664872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4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十六</a:t>
                </a:r>
                <a:endParaRPr lang="zh-CN" altLang="en-US" sz="2140"/>
              </a:p>
            </p:txBody>
          </p:sp>
          <p:sp>
            <p:nvSpPr>
              <p:cNvPr id="6045" name="Object 6045"/>
              <p:cNvSpPr txBox="1"/>
              <p:nvPr/>
            </p:nvSpPr>
            <p:spPr>
              <a:xfrm>
                <a:off x="5670711" y="7512058"/>
                <a:ext cx="604581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3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14</a:t>
                </a:r>
                <a:endParaRPr lang="zh-CN" altLang="en-US" sz="3930"/>
              </a:p>
            </p:txBody>
          </p:sp>
          <p:sp>
            <p:nvSpPr>
              <p:cNvPr id="6046" name="Object 6046"/>
              <p:cNvSpPr txBox="1"/>
              <p:nvPr/>
            </p:nvSpPr>
            <p:spPr>
              <a:xfrm>
                <a:off x="5579989" y="8044830"/>
                <a:ext cx="664872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4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十七</a:t>
                </a:r>
                <a:endParaRPr lang="zh-CN" altLang="en-US" sz="2140"/>
              </a:p>
            </p:txBody>
          </p:sp>
          <p:sp>
            <p:nvSpPr>
              <p:cNvPr id="6047" name="Object 6047"/>
              <p:cNvSpPr txBox="1"/>
              <p:nvPr/>
            </p:nvSpPr>
            <p:spPr>
              <a:xfrm>
                <a:off x="7759926" y="7510217"/>
                <a:ext cx="604581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3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15</a:t>
                </a:r>
                <a:endParaRPr lang="zh-CN" altLang="en-US" sz="3930"/>
              </a:p>
            </p:txBody>
          </p:sp>
          <p:sp>
            <p:nvSpPr>
              <p:cNvPr id="6048" name="Object 6048"/>
              <p:cNvSpPr txBox="1"/>
              <p:nvPr/>
            </p:nvSpPr>
            <p:spPr>
              <a:xfrm>
                <a:off x="7693938" y="8046486"/>
                <a:ext cx="664872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4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十八</a:t>
                </a:r>
                <a:endParaRPr lang="zh-CN" altLang="en-US" sz="2140"/>
              </a:p>
            </p:txBody>
          </p:sp>
          <p:sp>
            <p:nvSpPr>
              <p:cNvPr id="6049" name="Object 6049"/>
              <p:cNvSpPr txBox="1"/>
              <p:nvPr/>
            </p:nvSpPr>
            <p:spPr>
              <a:xfrm>
                <a:off x="9887128" y="7512058"/>
                <a:ext cx="604581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3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16</a:t>
                </a:r>
                <a:endParaRPr lang="zh-CN" altLang="en-US" sz="3930"/>
              </a:p>
            </p:txBody>
          </p:sp>
          <p:sp>
            <p:nvSpPr>
              <p:cNvPr id="6050" name="Object 6050"/>
              <p:cNvSpPr txBox="1"/>
              <p:nvPr/>
            </p:nvSpPr>
            <p:spPr>
              <a:xfrm>
                <a:off x="9794138" y="8046486"/>
                <a:ext cx="664872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4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十九</a:t>
                </a:r>
                <a:endParaRPr lang="zh-CN" altLang="en-US" sz="2140"/>
              </a:p>
            </p:txBody>
          </p:sp>
          <p:sp>
            <p:nvSpPr>
              <p:cNvPr id="6051" name="Object 6051"/>
              <p:cNvSpPr txBox="1"/>
              <p:nvPr/>
            </p:nvSpPr>
            <p:spPr>
              <a:xfrm>
                <a:off x="11967200" y="7511224"/>
                <a:ext cx="604581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30" b="0" i="0" spc="-1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17</a:t>
                </a:r>
                <a:endParaRPr lang="zh-CN" altLang="en-US" sz="3930"/>
              </a:p>
            </p:txBody>
          </p:sp>
          <p:sp>
            <p:nvSpPr>
              <p:cNvPr id="6052" name="Object 6052"/>
              <p:cNvSpPr txBox="1"/>
              <p:nvPr/>
            </p:nvSpPr>
            <p:spPr>
              <a:xfrm>
                <a:off x="11893635" y="8046486"/>
                <a:ext cx="664872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40" b="0" i="0" spc="4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二十</a:t>
                </a:r>
                <a:endParaRPr lang="zh-CN" altLang="en-US" sz="2140"/>
              </a:p>
            </p:txBody>
          </p:sp>
          <p:sp>
            <p:nvSpPr>
              <p:cNvPr id="6053" name="Object 6053"/>
              <p:cNvSpPr txBox="1"/>
              <p:nvPr/>
            </p:nvSpPr>
            <p:spPr>
              <a:xfrm>
                <a:off x="14101773" y="7510217"/>
                <a:ext cx="604581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30" b="0" i="0" spc="-1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18</a:t>
                </a:r>
                <a:endParaRPr lang="zh-CN" altLang="en-US" sz="3930"/>
              </a:p>
            </p:txBody>
          </p:sp>
          <p:sp>
            <p:nvSpPr>
              <p:cNvPr id="6054" name="Object 6054"/>
              <p:cNvSpPr txBox="1"/>
              <p:nvPr/>
            </p:nvSpPr>
            <p:spPr>
              <a:xfrm>
                <a:off x="14004147" y="8046486"/>
                <a:ext cx="664872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40" b="0" i="0" spc="4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廿一</a:t>
                </a:r>
                <a:endParaRPr lang="zh-CN" altLang="en-US" sz="2140"/>
              </a:p>
            </p:txBody>
          </p:sp>
          <p:sp>
            <p:nvSpPr>
              <p:cNvPr id="6055" name="Object 6055"/>
              <p:cNvSpPr txBox="1"/>
              <p:nvPr/>
            </p:nvSpPr>
            <p:spPr>
              <a:xfrm>
                <a:off x="3506201" y="8713278"/>
                <a:ext cx="604581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3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20</a:t>
                </a:r>
                <a:endParaRPr lang="zh-CN" altLang="en-US" sz="3930"/>
              </a:p>
            </p:txBody>
          </p:sp>
          <p:sp>
            <p:nvSpPr>
              <p:cNvPr id="6056" name="Object 6056"/>
              <p:cNvSpPr txBox="1"/>
              <p:nvPr/>
            </p:nvSpPr>
            <p:spPr>
              <a:xfrm>
                <a:off x="3434402" y="9249547"/>
                <a:ext cx="664872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4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廿三</a:t>
                </a:r>
                <a:endParaRPr lang="zh-CN" altLang="en-US" sz="2140"/>
              </a:p>
            </p:txBody>
          </p:sp>
          <p:sp>
            <p:nvSpPr>
              <p:cNvPr id="6057" name="Object 6057"/>
              <p:cNvSpPr txBox="1"/>
              <p:nvPr/>
            </p:nvSpPr>
            <p:spPr>
              <a:xfrm>
                <a:off x="5634641" y="8713278"/>
                <a:ext cx="604581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3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21</a:t>
                </a:r>
                <a:endParaRPr lang="zh-CN" altLang="en-US" sz="3930"/>
              </a:p>
            </p:txBody>
          </p:sp>
          <p:sp>
            <p:nvSpPr>
              <p:cNvPr id="6058" name="Object 6058"/>
              <p:cNvSpPr txBox="1"/>
              <p:nvPr/>
            </p:nvSpPr>
            <p:spPr>
              <a:xfrm>
                <a:off x="5582724" y="9249547"/>
                <a:ext cx="664872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4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小满</a:t>
                </a:r>
                <a:endParaRPr lang="zh-CN" altLang="en-US" sz="2140"/>
              </a:p>
            </p:txBody>
          </p:sp>
          <p:sp>
            <p:nvSpPr>
              <p:cNvPr id="6059" name="Object 6059"/>
              <p:cNvSpPr txBox="1"/>
              <p:nvPr/>
            </p:nvSpPr>
            <p:spPr>
              <a:xfrm>
                <a:off x="7747418" y="8713278"/>
                <a:ext cx="604581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30" b="0" i="0" spc="-1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22</a:t>
                </a:r>
                <a:endParaRPr lang="zh-CN" altLang="en-US" sz="3930"/>
              </a:p>
            </p:txBody>
          </p:sp>
          <p:sp>
            <p:nvSpPr>
              <p:cNvPr id="6060" name="Object 6060"/>
              <p:cNvSpPr txBox="1"/>
              <p:nvPr/>
            </p:nvSpPr>
            <p:spPr>
              <a:xfrm>
                <a:off x="7700110" y="9249547"/>
                <a:ext cx="664872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4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廿五</a:t>
                </a:r>
                <a:endParaRPr lang="zh-CN" altLang="en-US" sz="2140"/>
              </a:p>
            </p:txBody>
          </p:sp>
          <p:sp>
            <p:nvSpPr>
              <p:cNvPr id="6061" name="Object 6061"/>
              <p:cNvSpPr txBox="1"/>
              <p:nvPr/>
            </p:nvSpPr>
            <p:spPr>
              <a:xfrm>
                <a:off x="3513817" y="9910470"/>
                <a:ext cx="604581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3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27</a:t>
                </a:r>
                <a:endParaRPr lang="zh-CN" altLang="en-US" sz="3930"/>
              </a:p>
            </p:txBody>
          </p:sp>
          <p:sp>
            <p:nvSpPr>
              <p:cNvPr id="6062" name="Object 6062"/>
              <p:cNvSpPr txBox="1"/>
              <p:nvPr/>
            </p:nvSpPr>
            <p:spPr>
              <a:xfrm>
                <a:off x="3448427" y="10446561"/>
                <a:ext cx="664872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4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初一</a:t>
                </a:r>
                <a:endParaRPr lang="zh-CN" altLang="en-US" sz="2140"/>
              </a:p>
            </p:txBody>
          </p:sp>
          <p:sp>
            <p:nvSpPr>
              <p:cNvPr id="6063" name="Object 6063"/>
              <p:cNvSpPr txBox="1"/>
              <p:nvPr/>
            </p:nvSpPr>
            <p:spPr>
              <a:xfrm>
                <a:off x="1569772" y="6293408"/>
                <a:ext cx="312481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3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5</a:t>
                </a:r>
                <a:endParaRPr lang="zh-CN" altLang="en-US" sz="3930"/>
              </a:p>
            </p:txBody>
          </p:sp>
          <p:sp>
            <p:nvSpPr>
              <p:cNvPr id="6064" name="Object 6064"/>
              <p:cNvSpPr txBox="1"/>
              <p:nvPr/>
            </p:nvSpPr>
            <p:spPr>
              <a:xfrm>
                <a:off x="1355102" y="6830505"/>
                <a:ext cx="664872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4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立夏</a:t>
                </a:r>
                <a:endParaRPr lang="zh-CN" altLang="en-US" sz="2140"/>
              </a:p>
            </p:txBody>
          </p:sp>
          <p:sp>
            <p:nvSpPr>
              <p:cNvPr id="6065" name="Object 6065"/>
              <p:cNvSpPr txBox="1"/>
              <p:nvPr/>
            </p:nvSpPr>
            <p:spPr>
              <a:xfrm>
                <a:off x="1440968" y="7510217"/>
                <a:ext cx="604581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3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12</a:t>
                </a:r>
                <a:endParaRPr lang="zh-CN" altLang="en-US" sz="3930"/>
              </a:p>
            </p:txBody>
          </p:sp>
          <p:sp>
            <p:nvSpPr>
              <p:cNvPr id="6066" name="Object 6066"/>
              <p:cNvSpPr txBox="1"/>
              <p:nvPr/>
            </p:nvSpPr>
            <p:spPr>
              <a:xfrm>
                <a:off x="1190537" y="8043449"/>
                <a:ext cx="995072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4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护士节</a:t>
                </a:r>
                <a:endParaRPr lang="zh-CN" altLang="en-US" sz="2140"/>
              </a:p>
            </p:txBody>
          </p:sp>
          <p:sp>
            <p:nvSpPr>
              <p:cNvPr id="6067" name="Object 6067"/>
              <p:cNvSpPr txBox="1"/>
              <p:nvPr/>
            </p:nvSpPr>
            <p:spPr>
              <a:xfrm>
                <a:off x="1416805" y="8713278"/>
                <a:ext cx="604581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3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19</a:t>
                </a:r>
                <a:endParaRPr lang="zh-CN" altLang="en-US" sz="3930"/>
              </a:p>
            </p:txBody>
          </p:sp>
          <p:sp>
            <p:nvSpPr>
              <p:cNvPr id="6068" name="Object 6068"/>
              <p:cNvSpPr txBox="1"/>
              <p:nvPr/>
            </p:nvSpPr>
            <p:spPr>
              <a:xfrm>
                <a:off x="1366267" y="9250375"/>
                <a:ext cx="664872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4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廿二</a:t>
                </a:r>
                <a:endParaRPr lang="zh-CN" altLang="en-US" sz="2140"/>
              </a:p>
            </p:txBody>
          </p:sp>
          <p:sp>
            <p:nvSpPr>
              <p:cNvPr id="6069" name="Object 6069"/>
              <p:cNvSpPr txBox="1"/>
              <p:nvPr/>
            </p:nvSpPr>
            <p:spPr>
              <a:xfrm>
                <a:off x="1457807" y="9909464"/>
                <a:ext cx="604581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3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26</a:t>
                </a:r>
                <a:endParaRPr lang="zh-CN" altLang="en-US" sz="3930"/>
              </a:p>
            </p:txBody>
          </p:sp>
          <p:sp>
            <p:nvSpPr>
              <p:cNvPr id="6070" name="Object 6070"/>
              <p:cNvSpPr txBox="1"/>
              <p:nvPr/>
            </p:nvSpPr>
            <p:spPr>
              <a:xfrm>
                <a:off x="1373116" y="10445733"/>
                <a:ext cx="664872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4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廿九</a:t>
                </a:r>
                <a:endParaRPr lang="zh-CN" altLang="en-US" sz="2140"/>
              </a:p>
            </p:txBody>
          </p:sp>
          <p:sp>
            <p:nvSpPr>
              <p:cNvPr id="6071" name="Object 6071"/>
              <p:cNvSpPr txBox="1"/>
              <p:nvPr/>
            </p:nvSpPr>
            <p:spPr>
              <a:xfrm>
                <a:off x="5651828" y="9909464"/>
                <a:ext cx="604581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3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28</a:t>
                </a:r>
                <a:endParaRPr lang="zh-CN" altLang="en-US" sz="3930"/>
              </a:p>
            </p:txBody>
          </p:sp>
          <p:sp>
            <p:nvSpPr>
              <p:cNvPr id="6072" name="Object 6072"/>
              <p:cNvSpPr txBox="1"/>
              <p:nvPr/>
            </p:nvSpPr>
            <p:spPr>
              <a:xfrm>
                <a:off x="5607061" y="10446561"/>
                <a:ext cx="664872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4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初二</a:t>
                </a:r>
                <a:endParaRPr lang="zh-CN" altLang="en-US" sz="2140"/>
              </a:p>
            </p:txBody>
          </p:sp>
          <p:sp>
            <p:nvSpPr>
              <p:cNvPr id="6073" name="Object 6073"/>
              <p:cNvSpPr txBox="1"/>
              <p:nvPr/>
            </p:nvSpPr>
            <p:spPr>
              <a:xfrm>
                <a:off x="7752448" y="9909464"/>
                <a:ext cx="604581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3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29</a:t>
                </a:r>
                <a:endParaRPr lang="zh-CN" altLang="en-US" sz="3930"/>
              </a:p>
            </p:txBody>
          </p:sp>
          <p:sp>
            <p:nvSpPr>
              <p:cNvPr id="6074" name="Object 6074"/>
              <p:cNvSpPr txBox="1"/>
              <p:nvPr/>
            </p:nvSpPr>
            <p:spPr>
              <a:xfrm>
                <a:off x="7696949" y="10446561"/>
                <a:ext cx="664872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4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初三</a:t>
                </a:r>
                <a:endParaRPr lang="zh-CN" altLang="en-US" sz="2140"/>
              </a:p>
            </p:txBody>
          </p:sp>
          <p:sp>
            <p:nvSpPr>
              <p:cNvPr id="6075" name="Object 6075"/>
              <p:cNvSpPr txBox="1"/>
              <p:nvPr/>
            </p:nvSpPr>
            <p:spPr>
              <a:xfrm>
                <a:off x="9896840" y="9909464"/>
                <a:ext cx="604581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3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30</a:t>
                </a:r>
                <a:endParaRPr lang="zh-CN" altLang="en-US" sz="3930"/>
              </a:p>
            </p:txBody>
          </p:sp>
          <p:sp>
            <p:nvSpPr>
              <p:cNvPr id="6076" name="Object 6076"/>
              <p:cNvSpPr txBox="1"/>
              <p:nvPr/>
            </p:nvSpPr>
            <p:spPr>
              <a:xfrm>
                <a:off x="9863400" y="10482247"/>
                <a:ext cx="664872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4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初四</a:t>
                </a:r>
                <a:endParaRPr lang="zh-CN" altLang="en-US" sz="2140"/>
              </a:p>
            </p:txBody>
          </p:sp>
          <p:sp>
            <p:nvSpPr>
              <p:cNvPr id="6077" name="Object 6077"/>
              <p:cNvSpPr txBox="1"/>
              <p:nvPr/>
            </p:nvSpPr>
            <p:spPr>
              <a:xfrm>
                <a:off x="9841242" y="8713278"/>
                <a:ext cx="604581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3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23</a:t>
                </a:r>
                <a:endParaRPr lang="zh-CN" altLang="en-US" sz="3930"/>
              </a:p>
            </p:txBody>
          </p:sp>
          <p:sp>
            <p:nvSpPr>
              <p:cNvPr id="6078" name="Object 6078"/>
              <p:cNvSpPr txBox="1"/>
              <p:nvPr/>
            </p:nvSpPr>
            <p:spPr>
              <a:xfrm>
                <a:off x="9800310" y="9250375"/>
                <a:ext cx="664872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4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廿六</a:t>
                </a:r>
                <a:endParaRPr lang="zh-CN" altLang="en-US" sz="2140"/>
              </a:p>
            </p:txBody>
          </p:sp>
          <p:sp>
            <p:nvSpPr>
              <p:cNvPr id="6079" name="Object 6079"/>
              <p:cNvSpPr txBox="1"/>
              <p:nvPr/>
            </p:nvSpPr>
            <p:spPr>
              <a:xfrm>
                <a:off x="11946225" y="8713278"/>
                <a:ext cx="604581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30" b="0" i="0" spc="-1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24</a:t>
                </a:r>
                <a:endParaRPr lang="zh-CN" altLang="en-US" sz="3930"/>
              </a:p>
            </p:txBody>
          </p:sp>
          <p:sp>
            <p:nvSpPr>
              <p:cNvPr id="6080" name="Object 6080"/>
              <p:cNvSpPr txBox="1"/>
              <p:nvPr/>
            </p:nvSpPr>
            <p:spPr>
              <a:xfrm>
                <a:off x="11903947" y="9249547"/>
                <a:ext cx="664872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40" b="0" i="0" spc="4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廿七</a:t>
                </a:r>
                <a:endParaRPr lang="zh-CN" altLang="en-US" sz="2140"/>
              </a:p>
            </p:txBody>
          </p:sp>
          <p:sp>
            <p:nvSpPr>
              <p:cNvPr id="6081" name="Object 6081"/>
              <p:cNvSpPr txBox="1"/>
              <p:nvPr/>
            </p:nvSpPr>
            <p:spPr>
              <a:xfrm>
                <a:off x="14073250" y="8713278"/>
                <a:ext cx="604581" cy="622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30" b="0" i="0" spc="-1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25</a:t>
                </a:r>
                <a:endParaRPr lang="zh-CN" altLang="en-US" sz="3930"/>
              </a:p>
            </p:txBody>
          </p:sp>
          <p:sp>
            <p:nvSpPr>
              <p:cNvPr id="6082" name="Object 6082"/>
              <p:cNvSpPr txBox="1"/>
              <p:nvPr/>
            </p:nvSpPr>
            <p:spPr>
              <a:xfrm>
                <a:off x="14011021" y="9249547"/>
                <a:ext cx="664872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40" b="0" i="0" spc="4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廿八</a:t>
                </a:r>
                <a:endParaRPr lang="zh-CN" altLang="en-US" sz="2140"/>
              </a:p>
            </p:txBody>
          </p:sp>
        </p:grpSp>
        <p:sp>
          <p:nvSpPr>
            <p:cNvPr id="6083" name="Object 6083"/>
            <p:cNvSpPr txBox="1"/>
            <p:nvPr/>
          </p:nvSpPr>
          <p:spPr>
            <a:xfrm>
              <a:off x="11899577" y="9877280"/>
              <a:ext cx="604581" cy="6223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930" b="0" i="0" spc="-100">
                  <a:solidFill>
                    <a:srgbClr val="222323"/>
                  </a:solidFill>
                  <a:latin typeface="AlibabaPuHuiTi-Heavy"/>
                  <a:ea typeface="AlibabaPuHuiTi-Heavy"/>
                </a:rPr>
                <a:t>31</a:t>
              </a:r>
              <a:endParaRPr lang="zh-CN" altLang="en-US" sz="3930"/>
            </a:p>
          </p:txBody>
        </p:sp>
        <p:sp>
          <p:nvSpPr>
            <p:cNvPr id="6084" name="Object 6084"/>
            <p:cNvSpPr txBox="1"/>
            <p:nvPr/>
          </p:nvSpPr>
          <p:spPr>
            <a:xfrm>
              <a:off x="11896002" y="10482247"/>
              <a:ext cx="664872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40" b="0" i="0" spc="400">
                  <a:solidFill>
                    <a:srgbClr val="222323"/>
                  </a:solidFill>
                  <a:latin typeface="AlibabaPuHuiTi-Heavy"/>
                  <a:ea typeface="AlibabaPuHuiTi-Heavy"/>
                </a:rPr>
                <a:t>端午</a:t>
              </a:r>
              <a:endParaRPr lang="zh-CN" altLang="en-US" sz="2140"/>
            </a:p>
          </p:txBody>
        </p:sp>
      </p:grpSp>
      <p:sp>
        <p:nvSpPr>
          <p:cNvPr id="6085" name="Object 6085"/>
          <p:cNvSpPr txBox="1"/>
          <p:nvPr/>
        </p:nvSpPr>
        <p:spPr>
          <a:xfrm>
            <a:off x="7064238" y="2661650"/>
            <a:ext cx="8839200" cy="14859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25000"/>
              </a:lnSpc>
            </a:pPr>
            <a:r>
              <a:rPr lang="zh-CN" sz="2570" b="0" i="1" u="sng">
                <a:solidFill>
                  <a:srgbClr val="000000"/>
                </a:solidFill>
                <a:latin typeface="SourceHanSansSC-Regular"/>
                <a:ea typeface="SourceHanSansSC-Regular"/>
              </a:rPr>
              <a:t>本月营销关键节点：劳动节、立夏、护士节、母亲节、情人节、端午节、小满、520</a:t>
            </a:r>
            <a:endParaRPr lang="zh-CN" altLang="en-US" sz="2570"/>
          </a:p>
          <a:p>
            <a:pPr algn="l">
              <a:lnSpc>
                <a:spcPct val="125000"/>
              </a:lnSpc>
            </a:pPr>
            <a:r>
              <a:rPr lang="zh-CN" sz="2570" b="0" i="1" u="sng">
                <a:solidFill>
                  <a:srgbClr val="000000"/>
                </a:solidFill>
                <a:latin typeface="SourceHanSansSC-Regular"/>
                <a:ea typeface="SourceHanSansSC-Regular"/>
              </a:rPr>
              <a:t>营销关键词：勤奋、烈日、奉献、关爱、爱情</a:t>
            </a:r>
            <a:endParaRPr lang="zh-CN" altLang="en-US" sz="2570"/>
          </a:p>
        </p:txBody>
      </p:sp>
      <p:pic>
        <p:nvPicPr>
          <p:cNvPr id="96086" name="image 60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8316" y="1565539"/>
            <a:ext cx="2994759" cy="2902078"/>
          </a:xfrm>
          <a:prstGeom prst="rect">
            <a:avLst/>
          </a:prstGeom>
        </p:spPr>
      </p:pic>
      <p:pic>
        <p:nvPicPr>
          <p:cNvPr id="96087" name="image 608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69497" y="4213247"/>
            <a:ext cx="7862458" cy="8140885"/>
          </a:xfrm>
          <a:prstGeom prst="rect">
            <a:avLst/>
          </a:prstGeom>
        </p:spPr>
      </p:pic>
      <p:sp>
        <p:nvSpPr>
          <p:cNvPr id="6088" name="Object 6088"/>
          <p:cNvSpPr txBox="1"/>
          <p:nvPr/>
        </p:nvSpPr>
        <p:spPr>
          <a:xfrm>
            <a:off x="16762271" y="4772515"/>
            <a:ext cx="6781800" cy="73533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sz="3010" b="0" i="0">
                <a:solidFill>
                  <a:srgbClr val="000000"/>
                </a:solidFill>
                <a:latin typeface="SourceHanSansSC-Regular"/>
                <a:ea typeface="SourceHanSansSC-Regular"/>
              </a:rPr>
              <a:t>劳动节：兢兢业业、勤勤恳恳、庆祝、充实、欢乐</a:t>
            </a:r>
            <a:endParaRPr lang="zh-CN" altLang="en-US" sz="3010"/>
          </a:p>
          <a:p>
            <a:pPr algn="l">
              <a:lnSpc>
                <a:spcPct val="110000"/>
              </a:lnSpc>
            </a:pPr>
            <a:endParaRPr lang="zh-CN" altLang="en-US" sz="3010"/>
          </a:p>
          <a:p>
            <a:pPr algn="l">
              <a:lnSpc>
                <a:spcPct val="110000"/>
              </a:lnSpc>
            </a:pPr>
            <a:r>
              <a:rPr lang="zh-CN" sz="3010" b="0" i="0">
                <a:solidFill>
                  <a:srgbClr val="000000"/>
                </a:solidFill>
                <a:latin typeface="SourceHanSansSC-Regular"/>
                <a:ea typeface="SourceHanSansSC-Regular"/>
              </a:rPr>
              <a:t>立夏：节气特点、烈日炎炎、三伏暑天</a:t>
            </a:r>
            <a:endParaRPr lang="zh-CN" altLang="en-US" sz="3010"/>
          </a:p>
          <a:p>
            <a:pPr algn="l">
              <a:lnSpc>
                <a:spcPct val="110000"/>
              </a:lnSpc>
            </a:pPr>
            <a:endParaRPr lang="zh-CN" altLang="en-US" sz="3010"/>
          </a:p>
          <a:p>
            <a:pPr algn="l">
              <a:lnSpc>
                <a:spcPct val="110000"/>
              </a:lnSpc>
            </a:pPr>
            <a:r>
              <a:rPr lang="zh-CN" sz="3010" b="0" i="0">
                <a:solidFill>
                  <a:srgbClr val="000000"/>
                </a:solidFill>
                <a:latin typeface="SourceHanSansSC-Regular"/>
                <a:ea typeface="SourceHanSansSC-Regular"/>
              </a:rPr>
              <a:t>护士节：无私奉献、诚实守信、仁心仁术、意志坚忍</a:t>
            </a:r>
            <a:endParaRPr lang="zh-CN" altLang="en-US" sz="3010"/>
          </a:p>
          <a:p>
            <a:pPr algn="l">
              <a:lnSpc>
                <a:spcPct val="110000"/>
              </a:lnSpc>
            </a:pPr>
            <a:endParaRPr lang="zh-CN" altLang="en-US" sz="3010"/>
          </a:p>
          <a:p>
            <a:pPr algn="l">
              <a:lnSpc>
                <a:spcPct val="110000"/>
              </a:lnSpc>
            </a:pPr>
            <a:r>
              <a:rPr lang="zh-CN" sz="3010" b="0" i="0">
                <a:solidFill>
                  <a:srgbClr val="000000"/>
                </a:solidFill>
                <a:latin typeface="SourceHanSansSC-Regular"/>
                <a:ea typeface="SourceHanSansSC-Regular"/>
              </a:rPr>
              <a:t>母亲节：爱与美、容光焕发、爱的宣言</a:t>
            </a:r>
            <a:endParaRPr lang="zh-CN" altLang="en-US" sz="3010"/>
          </a:p>
          <a:p>
            <a:pPr algn="l">
              <a:lnSpc>
                <a:spcPct val="110000"/>
              </a:lnSpc>
            </a:pPr>
            <a:endParaRPr lang="zh-CN" altLang="en-US" sz="3010"/>
          </a:p>
          <a:p>
            <a:pPr algn="l">
              <a:lnSpc>
                <a:spcPct val="110000"/>
              </a:lnSpc>
            </a:pPr>
            <a:r>
              <a:rPr lang="zh-CN" sz="3010" b="0" i="0">
                <a:solidFill>
                  <a:srgbClr val="000000"/>
                </a:solidFill>
                <a:latin typeface="SourceHanSansSC-Regular"/>
                <a:ea typeface="SourceHanSansSC-Regular"/>
              </a:rPr>
              <a:t>520/521：爱情、情有独钟、长相厮守、恩爱</a:t>
            </a:r>
            <a:endParaRPr lang="zh-CN" altLang="en-US" sz="3010"/>
          </a:p>
          <a:p>
            <a:pPr algn="l">
              <a:lnSpc>
                <a:spcPct val="110000"/>
              </a:lnSpc>
            </a:pPr>
            <a:endParaRPr lang="zh-CN" altLang="en-US" sz="3010"/>
          </a:p>
          <a:p>
            <a:pPr algn="l">
              <a:lnSpc>
                <a:spcPct val="110000"/>
              </a:lnSpc>
            </a:pPr>
            <a:r>
              <a:rPr lang="zh-CN" sz="3010" b="0" i="0">
                <a:solidFill>
                  <a:srgbClr val="000000"/>
                </a:solidFill>
                <a:latin typeface="SourceHanSansSC-Regular"/>
                <a:ea typeface="SourceHanSansSC-Regular"/>
              </a:rPr>
              <a:t>端午节：传统、习俗、粽子、龙舟、出游</a:t>
            </a:r>
            <a:endParaRPr lang="zh-CN" altLang="en-US" sz="301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32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01" name="image 7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6329" y="2457522"/>
            <a:ext cx="14916837" cy="2807892"/>
          </a:xfrm>
          <a:prstGeom prst="rect">
            <a:avLst/>
          </a:prstGeom>
        </p:spPr>
      </p:pic>
      <p:sp>
        <p:nvSpPr>
          <p:cNvPr id="702" name="Object 702"/>
          <p:cNvSpPr txBox="1"/>
          <p:nvPr/>
        </p:nvSpPr>
        <p:spPr>
          <a:xfrm>
            <a:off x="1325202" y="1302638"/>
            <a:ext cx="1954530" cy="3486785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sz="20600" b="0" i="0" spc="-100">
                <a:solidFill>
                  <a:srgbClr val="FFFFFF"/>
                </a:solidFill>
                <a:latin typeface="锐字逼格青春粗黑体简2.0" panose="02010604000000000000" charset="-122"/>
                <a:ea typeface="锐字逼格青春粗黑体简2.0" panose="02010604000000000000" charset="-122"/>
              </a:rPr>
              <a:t>6</a:t>
            </a:r>
            <a:endParaRPr lang="zh-CN" altLang="en-US" sz="20600" b="0" i="0" spc="-100">
              <a:solidFill>
                <a:srgbClr val="FFFFFF"/>
              </a:solidFill>
              <a:latin typeface="锐字逼格青春粗黑体简2.0" panose="02010604000000000000" charset="-122"/>
              <a:ea typeface="锐字逼格青春粗黑体简2.0" panose="02010604000000000000" charset="-122"/>
            </a:endParaRPr>
          </a:p>
        </p:txBody>
      </p:sp>
      <p:sp>
        <p:nvSpPr>
          <p:cNvPr id="703" name="Object 703"/>
          <p:cNvSpPr txBox="1"/>
          <p:nvPr/>
        </p:nvSpPr>
        <p:spPr>
          <a:xfrm>
            <a:off x="3511055" y="2775181"/>
            <a:ext cx="2911502" cy="1143000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sz="7460" b="0" i="0" spc="-100">
                <a:solidFill>
                  <a:srgbClr val="FFFFFF"/>
                </a:solidFill>
                <a:latin typeface="锐字逼格青春粗黑体简2.0" panose="02010604000000000000" charset="-122"/>
                <a:ea typeface="锐字逼格青春粗黑体简2.0" panose="02010604000000000000" charset="-122"/>
              </a:rPr>
              <a:t>JUNE</a:t>
            </a:r>
            <a:endParaRPr lang="zh-CN" altLang="en-US" sz="7460" b="0" i="0" spc="-100">
              <a:solidFill>
                <a:srgbClr val="FFFFFF"/>
              </a:solidFill>
              <a:latin typeface="锐字逼格青春粗黑体简2.0" panose="02010604000000000000" charset="-122"/>
              <a:ea typeface="锐字逼格青春粗黑体简2.0" panose="02010604000000000000" charset="-122"/>
            </a:endParaRPr>
          </a:p>
        </p:txBody>
      </p:sp>
      <p:grpSp>
        <p:nvGrpSpPr>
          <p:cNvPr id="704" name="组合 704"/>
          <p:cNvGrpSpPr/>
          <p:nvPr/>
        </p:nvGrpSpPr>
        <p:grpSpPr>
          <a:xfrm>
            <a:off x="576329" y="4224117"/>
            <a:ext cx="14771867" cy="8119145"/>
            <a:chOff x="576329" y="4224117"/>
            <a:chExt cx="14771867" cy="8119145"/>
          </a:xfrm>
        </p:grpSpPr>
        <p:grpSp>
          <p:nvGrpSpPr>
            <p:cNvPr id="705" name="组合 705"/>
            <p:cNvGrpSpPr/>
            <p:nvPr/>
          </p:nvGrpSpPr>
          <p:grpSpPr>
            <a:xfrm>
              <a:off x="576329" y="4224117"/>
              <a:ext cx="14771867" cy="8119145"/>
              <a:chOff x="576329" y="4224117"/>
              <a:chExt cx="14771867" cy="8119145"/>
            </a:xfrm>
          </p:grpSpPr>
          <p:pic>
            <p:nvPicPr>
              <p:cNvPr id="9706" name="image 70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76329" y="4224117"/>
                <a:ext cx="14771867" cy="8119145"/>
              </a:xfrm>
              <a:prstGeom prst="rect">
                <a:avLst/>
              </a:prstGeom>
            </p:spPr>
          </p:pic>
          <p:sp>
            <p:nvSpPr>
              <p:cNvPr id="707" name="Object 707"/>
              <p:cNvSpPr txBox="1"/>
              <p:nvPr/>
            </p:nvSpPr>
            <p:spPr>
              <a:xfrm>
                <a:off x="13561609" y="4495855"/>
                <a:ext cx="784171" cy="3937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530" b="0" i="0" spc="-100">
                    <a:solidFill>
                      <a:srgbClr val="FFFFFF"/>
                    </a:solidFill>
                    <a:latin typeface="Reeji-CloudHeiChao-GB-Regular"/>
                    <a:ea typeface="Reeji-CloudHeiChao-GB-Regular"/>
                  </a:rPr>
                  <a:t>SUN</a:t>
                </a:r>
                <a:endParaRPr lang="zh-CN" altLang="en-US" sz="2530"/>
              </a:p>
            </p:txBody>
          </p:sp>
          <p:sp>
            <p:nvSpPr>
              <p:cNvPr id="708" name="Object 708"/>
              <p:cNvSpPr txBox="1"/>
              <p:nvPr/>
            </p:nvSpPr>
            <p:spPr>
              <a:xfrm>
                <a:off x="14460444" y="4515797"/>
                <a:ext cx="301840" cy="368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310" b="0" i="0" spc="-100">
                    <a:solidFill>
                      <a:srgbClr val="FFFFFF"/>
                    </a:solidFill>
                    <a:latin typeface="Reeji-CloudHeiChao-GB-Regular"/>
                    <a:ea typeface="Reeji-CloudHeiChao-GB-Regular"/>
                  </a:rPr>
                  <a:t>日</a:t>
                </a:r>
                <a:endParaRPr lang="zh-CN" altLang="en-US" sz="2310"/>
              </a:p>
            </p:txBody>
          </p:sp>
          <p:sp>
            <p:nvSpPr>
              <p:cNvPr id="709" name="Object 709"/>
              <p:cNvSpPr txBox="1"/>
              <p:nvPr/>
            </p:nvSpPr>
            <p:spPr>
              <a:xfrm>
                <a:off x="1196431" y="4508296"/>
                <a:ext cx="860371" cy="3937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530" b="0" i="0" spc="-100">
                    <a:solidFill>
                      <a:srgbClr val="FFFFFF"/>
                    </a:solidFill>
                    <a:latin typeface="Reeji-CloudHeiChao-GB-Regular"/>
                    <a:ea typeface="Reeji-CloudHeiChao-GB-Regular"/>
                  </a:rPr>
                  <a:t>MON</a:t>
                </a:r>
                <a:endParaRPr lang="zh-CN" altLang="en-US" sz="2530"/>
              </a:p>
            </p:txBody>
          </p:sp>
          <p:sp>
            <p:nvSpPr>
              <p:cNvPr id="7010" name="Object 7010"/>
              <p:cNvSpPr txBox="1"/>
              <p:nvPr/>
            </p:nvSpPr>
            <p:spPr>
              <a:xfrm>
                <a:off x="2185012" y="4514688"/>
                <a:ext cx="301840" cy="368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310" b="0" i="0" spc="-100">
                    <a:solidFill>
                      <a:srgbClr val="FFFFFF"/>
                    </a:solidFill>
                    <a:latin typeface="ReeJi-BigRuixain-BoldGBV1.0"/>
                    <a:ea typeface="ReeJi-BigRuixain-BoldGBV1.0"/>
                  </a:rPr>
                  <a:t>一</a:t>
                </a:r>
                <a:endParaRPr lang="zh-CN" altLang="en-US" sz="2310"/>
              </a:p>
            </p:txBody>
          </p:sp>
          <p:sp>
            <p:nvSpPr>
              <p:cNvPr id="7011" name="Object 7011"/>
              <p:cNvSpPr txBox="1"/>
              <p:nvPr/>
            </p:nvSpPr>
            <p:spPr>
              <a:xfrm>
                <a:off x="3237317" y="4494842"/>
                <a:ext cx="746071" cy="3937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530" b="0" i="0" spc="-100">
                    <a:solidFill>
                      <a:srgbClr val="FFFFFF"/>
                    </a:solidFill>
                    <a:latin typeface="Reeji-CloudHeiChao-GB-Regular"/>
                    <a:ea typeface="Reeji-CloudHeiChao-GB-Regular"/>
                  </a:rPr>
                  <a:t>TUE</a:t>
                </a:r>
                <a:endParaRPr lang="zh-CN" altLang="en-US" sz="2530"/>
              </a:p>
            </p:txBody>
          </p:sp>
          <p:sp>
            <p:nvSpPr>
              <p:cNvPr id="7012" name="Object 7012"/>
              <p:cNvSpPr txBox="1"/>
              <p:nvPr/>
            </p:nvSpPr>
            <p:spPr>
              <a:xfrm>
                <a:off x="4173082" y="4503762"/>
                <a:ext cx="301840" cy="368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310" b="0" i="0" spc="-100">
                    <a:solidFill>
                      <a:srgbClr val="FFFFFF"/>
                    </a:solidFill>
                    <a:latin typeface="ReeJi-BigRuixain-BoldGBV1.0"/>
                    <a:ea typeface="ReeJi-BigRuixain-BoldGBV1.0"/>
                  </a:rPr>
                  <a:t>二</a:t>
                </a:r>
                <a:endParaRPr lang="zh-CN" altLang="en-US" sz="2310"/>
              </a:p>
            </p:txBody>
          </p:sp>
          <p:sp>
            <p:nvSpPr>
              <p:cNvPr id="7013" name="Object 7013"/>
              <p:cNvSpPr txBox="1"/>
              <p:nvPr/>
            </p:nvSpPr>
            <p:spPr>
              <a:xfrm>
                <a:off x="5370553" y="4494842"/>
                <a:ext cx="796871" cy="3937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530" b="0" i="0" spc="-100">
                    <a:solidFill>
                      <a:srgbClr val="FFFFFF"/>
                    </a:solidFill>
                    <a:latin typeface="Reeji-CloudHeiChao-GB-Regular"/>
                    <a:ea typeface="Reeji-CloudHeiChao-GB-Regular"/>
                  </a:rPr>
                  <a:t>WED</a:t>
                </a:r>
                <a:endParaRPr lang="zh-CN" altLang="en-US" sz="2530"/>
              </a:p>
            </p:txBody>
          </p:sp>
          <p:sp>
            <p:nvSpPr>
              <p:cNvPr id="7014" name="Object 7014"/>
              <p:cNvSpPr txBox="1"/>
              <p:nvPr/>
            </p:nvSpPr>
            <p:spPr>
              <a:xfrm>
                <a:off x="6296251" y="4506194"/>
                <a:ext cx="301840" cy="368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310" b="0" i="0" spc="-100">
                    <a:solidFill>
                      <a:srgbClr val="FFFFFF"/>
                    </a:solidFill>
                    <a:latin typeface="ReeJi-BigRuixain-BoldGBV1.0"/>
                    <a:ea typeface="ReeJi-BigRuixain-BoldGBV1.0"/>
                  </a:rPr>
                  <a:t>三</a:t>
                </a:r>
                <a:endParaRPr lang="zh-CN" altLang="en-US" sz="2310"/>
              </a:p>
            </p:txBody>
          </p:sp>
          <p:sp>
            <p:nvSpPr>
              <p:cNvPr id="7015" name="Object 7015"/>
              <p:cNvSpPr txBox="1"/>
              <p:nvPr/>
            </p:nvSpPr>
            <p:spPr>
              <a:xfrm>
                <a:off x="7421334" y="4494842"/>
                <a:ext cx="784171" cy="3937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530" b="0" i="0" spc="-100">
                    <a:solidFill>
                      <a:srgbClr val="FFFFFF"/>
                    </a:solidFill>
                    <a:latin typeface="Reeji-CloudHeiChao-GB-Regular"/>
                    <a:ea typeface="Reeji-CloudHeiChao-GB-Regular"/>
                  </a:rPr>
                  <a:t>THU</a:t>
                </a:r>
                <a:endParaRPr lang="zh-CN" altLang="en-US" sz="2530"/>
              </a:p>
            </p:txBody>
          </p:sp>
          <p:sp>
            <p:nvSpPr>
              <p:cNvPr id="7016" name="Object 7016"/>
              <p:cNvSpPr txBox="1"/>
              <p:nvPr/>
            </p:nvSpPr>
            <p:spPr>
              <a:xfrm>
                <a:off x="8321441" y="4505443"/>
                <a:ext cx="301840" cy="368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310" b="0" i="0" spc="-100">
                    <a:solidFill>
                      <a:srgbClr val="FFFFFF"/>
                    </a:solidFill>
                    <a:latin typeface="ReeJi-BigRuixain-BoldGBV1.0"/>
                    <a:ea typeface="ReeJi-BigRuixain-BoldGBV1.0"/>
                  </a:rPr>
                  <a:t>四</a:t>
                </a:r>
                <a:endParaRPr lang="zh-CN" altLang="en-US" sz="2310"/>
              </a:p>
            </p:txBody>
          </p:sp>
          <p:sp>
            <p:nvSpPr>
              <p:cNvPr id="7017" name="Object 7017"/>
              <p:cNvSpPr txBox="1"/>
              <p:nvPr/>
            </p:nvSpPr>
            <p:spPr>
              <a:xfrm>
                <a:off x="9520069" y="4494842"/>
                <a:ext cx="606371" cy="3937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530" b="0" i="0" spc="-100">
                    <a:solidFill>
                      <a:srgbClr val="FFFFFF"/>
                    </a:solidFill>
                    <a:latin typeface="Reeji-CloudHeiChao-GB-Regular"/>
                    <a:ea typeface="Reeji-CloudHeiChao-GB-Regular"/>
                  </a:rPr>
                  <a:t>FRI</a:t>
                </a:r>
                <a:endParaRPr lang="zh-CN" altLang="en-US" sz="2530"/>
              </a:p>
            </p:txBody>
          </p:sp>
          <p:sp>
            <p:nvSpPr>
              <p:cNvPr id="7018" name="Object 7018"/>
              <p:cNvSpPr txBox="1"/>
              <p:nvPr/>
            </p:nvSpPr>
            <p:spPr>
              <a:xfrm>
                <a:off x="10306487" y="4502566"/>
                <a:ext cx="301840" cy="368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310" b="0" i="0" spc="-100">
                    <a:solidFill>
                      <a:srgbClr val="FFFFFF"/>
                    </a:solidFill>
                    <a:latin typeface="ReeJi-BigRuixain-BoldGBV1.0"/>
                    <a:ea typeface="ReeJi-BigRuixain-BoldGBV1.0"/>
                  </a:rPr>
                  <a:t>五</a:t>
                </a:r>
                <a:endParaRPr lang="zh-CN" altLang="en-US" sz="2310"/>
              </a:p>
            </p:txBody>
          </p:sp>
          <p:sp>
            <p:nvSpPr>
              <p:cNvPr id="7019" name="Object 7019"/>
              <p:cNvSpPr txBox="1"/>
              <p:nvPr/>
            </p:nvSpPr>
            <p:spPr>
              <a:xfrm>
                <a:off x="11496508" y="4495855"/>
                <a:ext cx="733371" cy="3937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530" b="0" i="0" spc="-100">
                    <a:solidFill>
                      <a:srgbClr val="FFFFFF"/>
                    </a:solidFill>
                    <a:latin typeface="Reeji-CloudHeiChao-GB-Regular"/>
                    <a:ea typeface="Reeji-CloudHeiChao-GB-Regular"/>
                  </a:rPr>
                  <a:t>SAT</a:t>
                </a:r>
                <a:endParaRPr lang="zh-CN" altLang="en-US" sz="2530"/>
              </a:p>
            </p:txBody>
          </p:sp>
          <p:sp>
            <p:nvSpPr>
              <p:cNvPr id="7020" name="Object 7020"/>
              <p:cNvSpPr txBox="1"/>
              <p:nvPr/>
            </p:nvSpPr>
            <p:spPr>
              <a:xfrm>
                <a:off x="12371589" y="4500600"/>
                <a:ext cx="301840" cy="368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310" b="0" i="0" spc="-100">
                    <a:solidFill>
                      <a:srgbClr val="FFFFFF"/>
                    </a:solidFill>
                    <a:latin typeface="ReeJi-BigRuixain-BoldGBV1.0"/>
                    <a:ea typeface="ReeJi-BigRuixain-BoldGBV1.0"/>
                  </a:rPr>
                  <a:t>六</a:t>
                </a:r>
                <a:endParaRPr lang="zh-CN" altLang="en-US" sz="2310"/>
              </a:p>
            </p:txBody>
          </p:sp>
          <p:sp>
            <p:nvSpPr>
              <p:cNvPr id="7021" name="Object 7021"/>
              <p:cNvSpPr txBox="1"/>
              <p:nvPr/>
            </p:nvSpPr>
            <p:spPr>
              <a:xfrm>
                <a:off x="3663342" y="6338032"/>
                <a:ext cx="287189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50" b="0" i="0" spc="-1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3</a:t>
                </a:r>
                <a:endParaRPr lang="zh-CN" altLang="en-US" sz="3850"/>
              </a:p>
            </p:txBody>
          </p:sp>
          <p:sp>
            <p:nvSpPr>
              <p:cNvPr id="7022" name="Object 7022"/>
              <p:cNvSpPr txBox="1"/>
              <p:nvPr/>
            </p:nvSpPr>
            <p:spPr>
              <a:xfrm>
                <a:off x="3471258" y="6861772"/>
                <a:ext cx="650982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090" b="0" i="0" spc="4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初八</a:t>
                </a:r>
                <a:endParaRPr lang="zh-CN" altLang="en-US" sz="2090"/>
              </a:p>
            </p:txBody>
          </p:sp>
          <p:sp>
            <p:nvSpPr>
              <p:cNvPr id="7023" name="Object 7023"/>
              <p:cNvSpPr txBox="1"/>
              <p:nvPr/>
            </p:nvSpPr>
            <p:spPr>
              <a:xfrm>
                <a:off x="5749197" y="6338032"/>
                <a:ext cx="287189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5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4</a:t>
                </a:r>
                <a:endParaRPr lang="zh-CN" altLang="en-US" sz="3850"/>
              </a:p>
            </p:txBody>
          </p:sp>
          <p:sp>
            <p:nvSpPr>
              <p:cNvPr id="7024" name="Object 7024"/>
              <p:cNvSpPr txBox="1"/>
              <p:nvPr/>
            </p:nvSpPr>
            <p:spPr>
              <a:xfrm>
                <a:off x="5562727" y="6861502"/>
                <a:ext cx="650982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09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初九</a:t>
                </a:r>
                <a:endParaRPr lang="zh-CN" altLang="en-US" sz="2090"/>
              </a:p>
            </p:txBody>
          </p:sp>
          <p:sp>
            <p:nvSpPr>
              <p:cNvPr id="7025" name="Object 7025"/>
              <p:cNvSpPr txBox="1"/>
              <p:nvPr/>
            </p:nvSpPr>
            <p:spPr>
              <a:xfrm>
                <a:off x="7845146" y="6336231"/>
                <a:ext cx="287189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5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5</a:t>
                </a:r>
                <a:endParaRPr lang="zh-CN" altLang="en-US" sz="3850"/>
              </a:p>
            </p:txBody>
          </p:sp>
          <p:sp>
            <p:nvSpPr>
              <p:cNvPr id="7026" name="Object 7026"/>
              <p:cNvSpPr txBox="1"/>
              <p:nvPr/>
            </p:nvSpPr>
            <p:spPr>
              <a:xfrm>
                <a:off x="7635513" y="6857990"/>
                <a:ext cx="650982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09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芒种</a:t>
                </a:r>
                <a:endParaRPr lang="zh-CN" altLang="en-US" sz="2090"/>
              </a:p>
            </p:txBody>
          </p:sp>
          <p:sp>
            <p:nvSpPr>
              <p:cNvPr id="7027" name="Object 7027"/>
              <p:cNvSpPr txBox="1"/>
              <p:nvPr/>
            </p:nvSpPr>
            <p:spPr>
              <a:xfrm>
                <a:off x="9897545" y="6338032"/>
                <a:ext cx="287189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5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6</a:t>
                </a:r>
                <a:endParaRPr lang="zh-CN" altLang="en-US" sz="3850"/>
              </a:p>
            </p:txBody>
          </p:sp>
          <p:sp>
            <p:nvSpPr>
              <p:cNvPr id="7028" name="Object 7028"/>
              <p:cNvSpPr txBox="1"/>
              <p:nvPr/>
            </p:nvSpPr>
            <p:spPr>
              <a:xfrm>
                <a:off x="9690524" y="6857990"/>
                <a:ext cx="650982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09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十一</a:t>
                </a:r>
                <a:endParaRPr lang="zh-CN" altLang="en-US" sz="2090"/>
              </a:p>
            </p:txBody>
          </p:sp>
          <p:sp>
            <p:nvSpPr>
              <p:cNvPr id="7029" name="Object 7029"/>
              <p:cNvSpPr txBox="1"/>
              <p:nvPr/>
            </p:nvSpPr>
            <p:spPr>
              <a:xfrm>
                <a:off x="11943686" y="6337216"/>
                <a:ext cx="287189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50" b="0" i="0" spc="-1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7</a:t>
                </a:r>
                <a:endParaRPr lang="zh-CN" altLang="en-US" sz="3850"/>
              </a:p>
            </p:txBody>
          </p:sp>
          <p:sp>
            <p:nvSpPr>
              <p:cNvPr id="7030" name="Object 7030"/>
              <p:cNvSpPr txBox="1"/>
              <p:nvPr/>
            </p:nvSpPr>
            <p:spPr>
              <a:xfrm>
                <a:off x="11758989" y="6857990"/>
                <a:ext cx="650982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090" b="0" i="0" spc="4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十二</a:t>
                </a:r>
                <a:endParaRPr lang="zh-CN" altLang="en-US" sz="2090"/>
              </a:p>
            </p:txBody>
          </p:sp>
          <p:sp>
            <p:nvSpPr>
              <p:cNvPr id="7031" name="Object 7031"/>
              <p:cNvSpPr txBox="1"/>
              <p:nvPr/>
            </p:nvSpPr>
            <p:spPr>
              <a:xfrm>
                <a:off x="14028476" y="6336231"/>
                <a:ext cx="287189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50" b="0" i="0" spc="-1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8</a:t>
                </a:r>
                <a:endParaRPr lang="zh-CN" altLang="en-US" sz="3850"/>
              </a:p>
            </p:txBody>
          </p:sp>
          <p:sp>
            <p:nvSpPr>
              <p:cNvPr id="7032" name="Object 7032"/>
              <p:cNvSpPr txBox="1"/>
              <p:nvPr/>
            </p:nvSpPr>
            <p:spPr>
              <a:xfrm>
                <a:off x="13814002" y="6857990"/>
                <a:ext cx="650982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090" b="0" i="0" spc="4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十三</a:t>
                </a:r>
                <a:endParaRPr lang="zh-CN" altLang="en-US" sz="2090"/>
              </a:p>
            </p:txBody>
          </p:sp>
          <p:sp>
            <p:nvSpPr>
              <p:cNvPr id="7035" name="Object 7035"/>
              <p:cNvSpPr txBox="1"/>
              <p:nvPr/>
            </p:nvSpPr>
            <p:spPr>
              <a:xfrm>
                <a:off x="14023059" y="5165782"/>
                <a:ext cx="287189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50" b="0" i="0" spc="-1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1</a:t>
                </a:r>
                <a:endParaRPr lang="zh-CN" altLang="en-US" sz="3850"/>
              </a:p>
            </p:txBody>
          </p:sp>
          <p:sp>
            <p:nvSpPr>
              <p:cNvPr id="7036" name="Object 7036"/>
              <p:cNvSpPr txBox="1"/>
              <p:nvPr/>
            </p:nvSpPr>
            <p:spPr>
              <a:xfrm>
                <a:off x="13652142" y="5698050"/>
                <a:ext cx="968482" cy="3302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090" b="0" i="0" spc="4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儿童节</a:t>
                </a:r>
                <a:endParaRPr lang="zh-CN" altLang="en-US" sz="2090"/>
              </a:p>
            </p:txBody>
          </p:sp>
          <p:sp>
            <p:nvSpPr>
              <p:cNvPr id="7037" name="Object 7037"/>
              <p:cNvSpPr txBox="1"/>
              <p:nvPr/>
            </p:nvSpPr>
            <p:spPr>
              <a:xfrm>
                <a:off x="3572514" y="7528660"/>
                <a:ext cx="579289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50" b="0" i="0" spc="-1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10</a:t>
                </a:r>
                <a:endParaRPr lang="zh-CN" altLang="en-US" sz="3850"/>
              </a:p>
            </p:txBody>
          </p:sp>
          <p:sp>
            <p:nvSpPr>
              <p:cNvPr id="7038" name="Object 7038"/>
              <p:cNvSpPr txBox="1"/>
              <p:nvPr/>
            </p:nvSpPr>
            <p:spPr>
              <a:xfrm>
                <a:off x="3471676" y="8048618"/>
                <a:ext cx="650982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090" b="0" i="0" spc="4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十五</a:t>
                </a:r>
                <a:endParaRPr lang="zh-CN" altLang="en-US" sz="2090"/>
              </a:p>
            </p:txBody>
          </p:sp>
          <p:sp>
            <p:nvSpPr>
              <p:cNvPr id="7039" name="Object 7039"/>
              <p:cNvSpPr txBox="1"/>
              <p:nvPr/>
            </p:nvSpPr>
            <p:spPr>
              <a:xfrm>
                <a:off x="5651796" y="7526860"/>
                <a:ext cx="579289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5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11</a:t>
                </a:r>
                <a:endParaRPr lang="zh-CN" altLang="en-US" sz="3850"/>
              </a:p>
            </p:txBody>
          </p:sp>
          <p:sp>
            <p:nvSpPr>
              <p:cNvPr id="7040" name="Object 7040"/>
              <p:cNvSpPr txBox="1"/>
              <p:nvPr/>
            </p:nvSpPr>
            <p:spPr>
              <a:xfrm>
                <a:off x="5570411" y="8052401"/>
                <a:ext cx="650982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09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十六</a:t>
                </a:r>
                <a:endParaRPr lang="zh-CN" altLang="en-US" sz="2090"/>
              </a:p>
            </p:txBody>
          </p:sp>
          <p:sp>
            <p:nvSpPr>
              <p:cNvPr id="7041" name="Object 7041"/>
              <p:cNvSpPr txBox="1"/>
              <p:nvPr/>
            </p:nvSpPr>
            <p:spPr>
              <a:xfrm>
                <a:off x="7712387" y="7526860"/>
                <a:ext cx="579289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5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12</a:t>
                </a:r>
                <a:endParaRPr lang="zh-CN" altLang="en-US" sz="3850"/>
              </a:p>
            </p:txBody>
          </p:sp>
          <p:sp>
            <p:nvSpPr>
              <p:cNvPr id="7042" name="Object 7042"/>
              <p:cNvSpPr txBox="1"/>
              <p:nvPr/>
            </p:nvSpPr>
            <p:spPr>
              <a:xfrm>
                <a:off x="7645603" y="8049969"/>
                <a:ext cx="650982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09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十七</a:t>
                </a:r>
                <a:endParaRPr lang="zh-CN" altLang="en-US" sz="2090"/>
              </a:p>
            </p:txBody>
          </p:sp>
          <p:sp>
            <p:nvSpPr>
              <p:cNvPr id="7043" name="Object 7043"/>
              <p:cNvSpPr txBox="1"/>
              <p:nvPr/>
            </p:nvSpPr>
            <p:spPr>
              <a:xfrm>
                <a:off x="9757797" y="7528660"/>
                <a:ext cx="579289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5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13</a:t>
                </a:r>
                <a:endParaRPr lang="zh-CN" altLang="en-US" sz="3850"/>
              </a:p>
            </p:txBody>
          </p:sp>
          <p:sp>
            <p:nvSpPr>
              <p:cNvPr id="7044" name="Object 7044"/>
              <p:cNvSpPr txBox="1"/>
              <p:nvPr/>
            </p:nvSpPr>
            <p:spPr>
              <a:xfrm>
                <a:off x="9697251" y="8051590"/>
                <a:ext cx="650982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09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十八</a:t>
                </a:r>
                <a:endParaRPr lang="zh-CN" altLang="en-US" sz="2090"/>
              </a:p>
            </p:txBody>
          </p:sp>
          <p:sp>
            <p:nvSpPr>
              <p:cNvPr id="7045" name="Object 7045"/>
              <p:cNvSpPr txBox="1"/>
              <p:nvPr/>
            </p:nvSpPr>
            <p:spPr>
              <a:xfrm>
                <a:off x="11830942" y="7528660"/>
                <a:ext cx="579289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50" b="0" i="0" spc="-1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14</a:t>
                </a:r>
                <a:endParaRPr lang="zh-CN" altLang="en-US" sz="3850"/>
              </a:p>
            </p:txBody>
          </p:sp>
          <p:sp>
            <p:nvSpPr>
              <p:cNvPr id="7046" name="Object 7046"/>
              <p:cNvSpPr txBox="1"/>
              <p:nvPr/>
            </p:nvSpPr>
            <p:spPr>
              <a:xfrm>
                <a:off x="11752263" y="8051590"/>
                <a:ext cx="650982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090" b="0" i="0" spc="4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十九</a:t>
                </a:r>
                <a:endParaRPr lang="zh-CN" altLang="en-US" sz="2090"/>
              </a:p>
            </p:txBody>
          </p:sp>
          <p:sp>
            <p:nvSpPr>
              <p:cNvPr id="7047" name="Object 7047"/>
              <p:cNvSpPr txBox="1"/>
              <p:nvPr/>
            </p:nvSpPr>
            <p:spPr>
              <a:xfrm>
                <a:off x="13912202" y="7526860"/>
                <a:ext cx="579289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50" b="0" i="0" spc="-1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15</a:t>
                </a:r>
                <a:endParaRPr lang="zh-CN" altLang="en-US" sz="3850"/>
              </a:p>
            </p:txBody>
          </p:sp>
          <p:sp>
            <p:nvSpPr>
              <p:cNvPr id="7048" name="Object 7048"/>
              <p:cNvSpPr txBox="1"/>
              <p:nvPr/>
            </p:nvSpPr>
            <p:spPr>
              <a:xfrm>
                <a:off x="13658317" y="8052130"/>
                <a:ext cx="968482" cy="3302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090" b="0" i="0" spc="4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父亲节</a:t>
                </a:r>
                <a:endParaRPr lang="zh-CN" altLang="en-US" sz="2090"/>
              </a:p>
            </p:txBody>
          </p:sp>
          <p:sp>
            <p:nvSpPr>
              <p:cNvPr id="7049" name="Object 7049"/>
              <p:cNvSpPr txBox="1"/>
              <p:nvPr/>
            </p:nvSpPr>
            <p:spPr>
              <a:xfrm>
                <a:off x="3566514" y="8705020"/>
                <a:ext cx="579289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50" b="0" i="0" spc="-1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17</a:t>
                </a:r>
                <a:endParaRPr lang="zh-CN" altLang="en-US" sz="3850"/>
              </a:p>
            </p:txBody>
          </p:sp>
          <p:sp>
            <p:nvSpPr>
              <p:cNvPr id="7050" name="Object 7050"/>
              <p:cNvSpPr txBox="1"/>
              <p:nvPr/>
            </p:nvSpPr>
            <p:spPr>
              <a:xfrm>
                <a:off x="3477715" y="9228765"/>
                <a:ext cx="650982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090" b="0" i="0" spc="4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廿二</a:t>
                </a:r>
                <a:endParaRPr lang="zh-CN" altLang="en-US" sz="2090"/>
              </a:p>
            </p:txBody>
          </p:sp>
          <p:sp>
            <p:nvSpPr>
              <p:cNvPr id="7051" name="Object 7051"/>
              <p:cNvSpPr txBox="1"/>
              <p:nvPr/>
            </p:nvSpPr>
            <p:spPr>
              <a:xfrm>
                <a:off x="5661886" y="8704035"/>
                <a:ext cx="579289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5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18</a:t>
                </a:r>
                <a:endParaRPr lang="zh-CN" altLang="en-US" sz="3850"/>
              </a:p>
            </p:txBody>
          </p:sp>
          <p:sp>
            <p:nvSpPr>
              <p:cNvPr id="7052" name="Object 7052"/>
              <p:cNvSpPr txBox="1"/>
              <p:nvPr/>
            </p:nvSpPr>
            <p:spPr>
              <a:xfrm>
                <a:off x="5573087" y="9228765"/>
                <a:ext cx="650982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09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廿三</a:t>
                </a:r>
                <a:endParaRPr lang="zh-CN" altLang="en-US" sz="2090"/>
              </a:p>
            </p:txBody>
          </p:sp>
          <p:sp>
            <p:nvSpPr>
              <p:cNvPr id="7053" name="Object 7053"/>
              <p:cNvSpPr txBox="1"/>
              <p:nvPr/>
            </p:nvSpPr>
            <p:spPr>
              <a:xfrm>
                <a:off x="7695471" y="8704035"/>
                <a:ext cx="579289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5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19</a:t>
                </a:r>
                <a:endParaRPr lang="zh-CN" altLang="en-US" sz="3850"/>
              </a:p>
            </p:txBody>
          </p:sp>
          <p:sp>
            <p:nvSpPr>
              <p:cNvPr id="7054" name="Object 7054"/>
              <p:cNvSpPr txBox="1"/>
              <p:nvPr/>
            </p:nvSpPr>
            <p:spPr>
              <a:xfrm>
                <a:off x="7648278" y="9228765"/>
                <a:ext cx="650982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09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廿四</a:t>
                </a:r>
                <a:endParaRPr lang="zh-CN" altLang="en-US" sz="2090"/>
              </a:p>
            </p:txBody>
          </p:sp>
          <p:sp>
            <p:nvSpPr>
              <p:cNvPr id="7055" name="Object 7055"/>
              <p:cNvSpPr txBox="1"/>
              <p:nvPr/>
            </p:nvSpPr>
            <p:spPr>
              <a:xfrm>
                <a:off x="3559444" y="9874483"/>
                <a:ext cx="579289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50" b="0" i="0" spc="-1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24</a:t>
                </a:r>
                <a:endParaRPr lang="zh-CN" altLang="en-US" sz="3850"/>
              </a:p>
            </p:txBody>
          </p:sp>
          <p:sp>
            <p:nvSpPr>
              <p:cNvPr id="7056" name="Object 7056"/>
              <p:cNvSpPr txBox="1"/>
              <p:nvPr/>
            </p:nvSpPr>
            <p:spPr>
              <a:xfrm>
                <a:off x="3488885" y="10399214"/>
                <a:ext cx="650982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090" b="0" i="0" spc="4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廿九</a:t>
                </a:r>
                <a:endParaRPr lang="zh-CN" altLang="en-US" sz="2090"/>
              </a:p>
            </p:txBody>
          </p:sp>
          <p:sp>
            <p:nvSpPr>
              <p:cNvPr id="7057" name="Object 7057"/>
              <p:cNvSpPr txBox="1"/>
              <p:nvPr/>
            </p:nvSpPr>
            <p:spPr>
              <a:xfrm>
                <a:off x="5644067" y="9874483"/>
                <a:ext cx="579289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5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25</a:t>
                </a:r>
                <a:endParaRPr lang="zh-CN" altLang="en-US" sz="3850"/>
              </a:p>
            </p:txBody>
          </p:sp>
          <p:sp>
            <p:nvSpPr>
              <p:cNvPr id="7058" name="Object 7058"/>
              <p:cNvSpPr txBox="1"/>
              <p:nvPr/>
            </p:nvSpPr>
            <p:spPr>
              <a:xfrm>
                <a:off x="5600264" y="10400024"/>
                <a:ext cx="650982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09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初一</a:t>
                </a:r>
                <a:endParaRPr lang="zh-CN" altLang="en-US" sz="2090"/>
              </a:p>
            </p:txBody>
          </p:sp>
          <p:sp>
            <p:nvSpPr>
              <p:cNvPr id="7059" name="Object 7059"/>
              <p:cNvSpPr txBox="1"/>
              <p:nvPr/>
            </p:nvSpPr>
            <p:spPr>
              <a:xfrm>
                <a:off x="7715410" y="9874483"/>
                <a:ext cx="579289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5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26</a:t>
                </a:r>
                <a:endParaRPr lang="zh-CN" altLang="en-US" sz="3850"/>
              </a:p>
            </p:txBody>
          </p:sp>
          <p:sp>
            <p:nvSpPr>
              <p:cNvPr id="7060" name="Object 7060"/>
              <p:cNvSpPr txBox="1"/>
              <p:nvPr/>
            </p:nvSpPr>
            <p:spPr>
              <a:xfrm>
                <a:off x="7645185" y="10400024"/>
                <a:ext cx="650982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09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初二</a:t>
                </a:r>
                <a:endParaRPr lang="zh-CN" altLang="en-US" sz="2090"/>
              </a:p>
            </p:txBody>
          </p:sp>
          <p:sp>
            <p:nvSpPr>
              <p:cNvPr id="7061" name="Object 7061"/>
              <p:cNvSpPr txBox="1"/>
              <p:nvPr/>
            </p:nvSpPr>
            <p:spPr>
              <a:xfrm>
                <a:off x="9760817" y="9875468"/>
                <a:ext cx="579289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5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27</a:t>
                </a:r>
                <a:endParaRPr lang="zh-CN" altLang="en-US" sz="3850"/>
              </a:p>
            </p:txBody>
          </p:sp>
          <p:sp>
            <p:nvSpPr>
              <p:cNvPr id="7062" name="Object 7062"/>
              <p:cNvSpPr txBox="1"/>
              <p:nvPr/>
            </p:nvSpPr>
            <p:spPr>
              <a:xfrm>
                <a:off x="9717014" y="10400024"/>
                <a:ext cx="650982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09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初三</a:t>
                </a:r>
                <a:endParaRPr lang="zh-CN" altLang="en-US" sz="2090"/>
              </a:p>
            </p:txBody>
          </p:sp>
          <p:sp>
            <p:nvSpPr>
              <p:cNvPr id="7063" name="Object 7063"/>
              <p:cNvSpPr txBox="1"/>
              <p:nvPr/>
            </p:nvSpPr>
            <p:spPr>
              <a:xfrm>
                <a:off x="9763454" y="8704035"/>
                <a:ext cx="579289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5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20</a:t>
                </a:r>
                <a:endParaRPr lang="zh-CN" altLang="en-US" sz="3850"/>
              </a:p>
            </p:txBody>
          </p:sp>
          <p:sp>
            <p:nvSpPr>
              <p:cNvPr id="7064" name="Object 7064"/>
              <p:cNvSpPr txBox="1"/>
              <p:nvPr/>
            </p:nvSpPr>
            <p:spPr>
              <a:xfrm>
                <a:off x="9704370" y="9229819"/>
                <a:ext cx="650982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09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廿五</a:t>
                </a:r>
                <a:endParaRPr lang="zh-CN" altLang="en-US" sz="2090"/>
              </a:p>
            </p:txBody>
          </p:sp>
          <p:sp>
            <p:nvSpPr>
              <p:cNvPr id="7065" name="Object 7065"/>
              <p:cNvSpPr txBox="1"/>
              <p:nvPr/>
            </p:nvSpPr>
            <p:spPr>
              <a:xfrm>
                <a:off x="11792285" y="8704035"/>
                <a:ext cx="579289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50" b="0" i="0" spc="-1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21</a:t>
                </a:r>
                <a:endParaRPr lang="zh-CN" altLang="en-US" sz="3850"/>
              </a:p>
            </p:txBody>
          </p:sp>
          <p:sp>
            <p:nvSpPr>
              <p:cNvPr id="7066" name="Object 7066"/>
              <p:cNvSpPr txBox="1"/>
              <p:nvPr/>
            </p:nvSpPr>
            <p:spPr>
              <a:xfrm>
                <a:off x="11758302" y="9229576"/>
                <a:ext cx="650982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090" b="0" i="0" spc="4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夏至</a:t>
                </a:r>
                <a:endParaRPr lang="zh-CN" altLang="en-US" sz="2090"/>
              </a:p>
            </p:txBody>
          </p:sp>
          <p:sp>
            <p:nvSpPr>
              <p:cNvPr id="7067" name="Object 7067"/>
              <p:cNvSpPr txBox="1"/>
              <p:nvPr/>
            </p:nvSpPr>
            <p:spPr>
              <a:xfrm>
                <a:off x="13879782" y="8704035"/>
                <a:ext cx="579289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50" b="0" i="0" spc="-1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22</a:t>
                </a:r>
                <a:endParaRPr lang="zh-CN" altLang="en-US" sz="3850"/>
              </a:p>
            </p:txBody>
          </p:sp>
          <p:sp>
            <p:nvSpPr>
              <p:cNvPr id="7068" name="Object 7068"/>
              <p:cNvSpPr txBox="1"/>
              <p:nvPr/>
            </p:nvSpPr>
            <p:spPr>
              <a:xfrm>
                <a:off x="13826767" y="9228765"/>
                <a:ext cx="650982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090" b="0" i="0" spc="4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廿七</a:t>
                </a:r>
                <a:endParaRPr lang="zh-CN" altLang="en-US" sz="2090"/>
              </a:p>
            </p:txBody>
          </p:sp>
          <p:sp>
            <p:nvSpPr>
              <p:cNvPr id="7069" name="Object 7069"/>
              <p:cNvSpPr txBox="1"/>
              <p:nvPr/>
            </p:nvSpPr>
            <p:spPr>
              <a:xfrm>
                <a:off x="11795648" y="9874483"/>
                <a:ext cx="579289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50" b="0" i="0" spc="-1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28</a:t>
                </a:r>
                <a:endParaRPr lang="zh-CN" altLang="en-US" sz="3850"/>
              </a:p>
            </p:txBody>
          </p:sp>
          <p:sp>
            <p:nvSpPr>
              <p:cNvPr id="7070" name="Object 7070"/>
              <p:cNvSpPr txBox="1"/>
              <p:nvPr/>
            </p:nvSpPr>
            <p:spPr>
              <a:xfrm>
                <a:off x="11751845" y="10400024"/>
                <a:ext cx="650982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090" b="0" i="0" spc="4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初四</a:t>
                </a:r>
                <a:endParaRPr lang="zh-CN" altLang="en-US" sz="2090"/>
              </a:p>
            </p:txBody>
          </p:sp>
          <p:sp>
            <p:nvSpPr>
              <p:cNvPr id="7071" name="Object 7071"/>
              <p:cNvSpPr txBox="1"/>
              <p:nvPr/>
            </p:nvSpPr>
            <p:spPr>
              <a:xfrm>
                <a:off x="13884704" y="9874483"/>
                <a:ext cx="579289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50" b="0" i="0" spc="-1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29</a:t>
                </a:r>
                <a:endParaRPr lang="zh-CN" altLang="en-US" sz="3850"/>
              </a:p>
            </p:txBody>
          </p:sp>
          <p:sp>
            <p:nvSpPr>
              <p:cNvPr id="7072" name="Object 7072"/>
              <p:cNvSpPr txBox="1"/>
              <p:nvPr/>
            </p:nvSpPr>
            <p:spPr>
              <a:xfrm>
                <a:off x="13820310" y="10400024"/>
                <a:ext cx="650982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090" b="0" i="0" spc="4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初五</a:t>
                </a:r>
                <a:endParaRPr lang="zh-CN" altLang="en-US" sz="2090"/>
              </a:p>
            </p:txBody>
          </p:sp>
          <p:sp>
            <p:nvSpPr>
              <p:cNvPr id="7073" name="Object 7073"/>
              <p:cNvSpPr txBox="1"/>
              <p:nvPr/>
            </p:nvSpPr>
            <p:spPr>
              <a:xfrm>
                <a:off x="1592744" y="6336231"/>
                <a:ext cx="287189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50" b="0" i="0" spc="-1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2</a:t>
                </a:r>
                <a:endParaRPr lang="zh-CN" altLang="en-US" sz="3850"/>
              </a:p>
            </p:txBody>
          </p:sp>
          <p:sp>
            <p:nvSpPr>
              <p:cNvPr id="7074" name="Object 7074"/>
              <p:cNvSpPr txBox="1"/>
              <p:nvPr/>
            </p:nvSpPr>
            <p:spPr>
              <a:xfrm>
                <a:off x="1416246" y="6861772"/>
                <a:ext cx="650982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090" b="0" i="0" spc="4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初七</a:t>
                </a:r>
                <a:endParaRPr lang="zh-CN" altLang="en-US" sz="2090"/>
              </a:p>
            </p:txBody>
          </p:sp>
          <p:sp>
            <p:nvSpPr>
              <p:cNvPr id="7075" name="Object 7075"/>
              <p:cNvSpPr txBox="1"/>
              <p:nvPr/>
            </p:nvSpPr>
            <p:spPr>
              <a:xfrm>
                <a:off x="1628976" y="7520133"/>
                <a:ext cx="287189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50" b="0" i="0" spc="-1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9</a:t>
                </a:r>
                <a:endParaRPr lang="zh-CN" altLang="en-US" sz="3850"/>
              </a:p>
            </p:txBody>
          </p:sp>
          <p:sp>
            <p:nvSpPr>
              <p:cNvPr id="7076" name="Object 7076"/>
              <p:cNvSpPr txBox="1"/>
              <p:nvPr/>
            </p:nvSpPr>
            <p:spPr>
              <a:xfrm>
                <a:off x="1412870" y="8046755"/>
                <a:ext cx="650982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090" b="0" i="0" spc="4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十四</a:t>
                </a:r>
                <a:endParaRPr lang="zh-CN" altLang="en-US" sz="2090"/>
              </a:p>
            </p:txBody>
          </p:sp>
          <p:sp>
            <p:nvSpPr>
              <p:cNvPr id="7077" name="Object 7077"/>
              <p:cNvSpPr txBox="1"/>
              <p:nvPr/>
            </p:nvSpPr>
            <p:spPr>
              <a:xfrm>
                <a:off x="1507654" y="8712562"/>
                <a:ext cx="579289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50" b="0" i="0" spc="-1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16</a:t>
                </a:r>
                <a:endParaRPr lang="zh-CN" altLang="en-US" sz="3850"/>
              </a:p>
            </p:txBody>
          </p:sp>
          <p:sp>
            <p:nvSpPr>
              <p:cNvPr id="7078" name="Object 7078"/>
              <p:cNvSpPr txBox="1"/>
              <p:nvPr/>
            </p:nvSpPr>
            <p:spPr>
              <a:xfrm>
                <a:off x="1419340" y="9235492"/>
                <a:ext cx="650982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090" b="0" i="0" spc="4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廿一</a:t>
                </a:r>
                <a:endParaRPr lang="zh-CN" altLang="en-US" sz="2090"/>
              </a:p>
            </p:txBody>
          </p:sp>
          <p:sp>
            <p:nvSpPr>
              <p:cNvPr id="7079" name="Object 7079"/>
              <p:cNvSpPr txBox="1"/>
              <p:nvPr/>
            </p:nvSpPr>
            <p:spPr>
              <a:xfrm>
                <a:off x="1472845" y="9887937"/>
                <a:ext cx="579289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50" b="0" i="0" spc="-1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23</a:t>
                </a:r>
                <a:endParaRPr lang="zh-CN" altLang="en-US" sz="3850"/>
              </a:p>
            </p:txBody>
          </p:sp>
          <p:sp>
            <p:nvSpPr>
              <p:cNvPr id="7080" name="Object 7080"/>
              <p:cNvSpPr txBox="1"/>
              <p:nvPr/>
            </p:nvSpPr>
            <p:spPr>
              <a:xfrm>
                <a:off x="1426066" y="10412667"/>
                <a:ext cx="650982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090" b="0" i="0" spc="4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廿八</a:t>
                </a:r>
                <a:endParaRPr lang="zh-CN" altLang="en-US" sz="2090"/>
              </a:p>
            </p:txBody>
          </p:sp>
        </p:grpSp>
        <p:sp>
          <p:nvSpPr>
            <p:cNvPr id="7081" name="Object 7081"/>
            <p:cNvSpPr txBox="1"/>
            <p:nvPr/>
          </p:nvSpPr>
          <p:spPr>
            <a:xfrm>
              <a:off x="1526659" y="10906831"/>
              <a:ext cx="579289" cy="596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850" b="0" i="0" spc="-100">
                  <a:solidFill>
                    <a:srgbClr val="050202"/>
                  </a:solidFill>
                  <a:latin typeface="AlibabaPuHuiTi-Heavy"/>
                  <a:ea typeface="AlibabaPuHuiTi-Heavy"/>
                </a:rPr>
                <a:t>30</a:t>
              </a:r>
              <a:endParaRPr lang="zh-CN" altLang="en-US" sz="3850"/>
            </a:p>
          </p:txBody>
        </p:sp>
        <p:sp>
          <p:nvSpPr>
            <p:cNvPr id="7082" name="Object 7082"/>
            <p:cNvSpPr txBox="1"/>
            <p:nvPr/>
          </p:nvSpPr>
          <p:spPr>
            <a:xfrm>
              <a:off x="1526659" y="11498782"/>
              <a:ext cx="650982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090" b="0" i="0" spc="400">
                  <a:solidFill>
                    <a:srgbClr val="050202"/>
                  </a:solidFill>
                  <a:latin typeface="AlibabaPuHuiTi-Heavy"/>
                  <a:ea typeface="AlibabaPuHuiTi-Heavy"/>
                </a:rPr>
                <a:t>初六</a:t>
              </a:r>
              <a:endParaRPr lang="zh-CN" altLang="en-US" sz="2090"/>
            </a:p>
          </p:txBody>
        </p:sp>
      </p:grpSp>
      <p:sp>
        <p:nvSpPr>
          <p:cNvPr id="7083" name="Object 7083"/>
          <p:cNvSpPr txBox="1"/>
          <p:nvPr/>
        </p:nvSpPr>
        <p:spPr>
          <a:xfrm>
            <a:off x="6803292" y="2870868"/>
            <a:ext cx="8839200" cy="10033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25000"/>
              </a:lnSpc>
            </a:pPr>
            <a:r>
              <a:rPr lang="zh-CN" sz="2570" b="0" i="1" u="sng">
                <a:solidFill>
                  <a:srgbClr val="000000"/>
                </a:solidFill>
                <a:latin typeface="SourceHanSansSC-Regular"/>
                <a:ea typeface="SourceHanSansSC-Regular"/>
              </a:rPr>
              <a:t>本月营销关键节点：儿童节、父亲节、夏至、仲夏、芒种</a:t>
            </a:r>
            <a:endParaRPr lang="zh-CN" altLang="en-US" sz="2570"/>
          </a:p>
          <a:p>
            <a:pPr algn="l">
              <a:lnSpc>
                <a:spcPct val="125000"/>
              </a:lnSpc>
            </a:pPr>
            <a:r>
              <a:rPr lang="zh-CN" sz="2570" b="0" i="1" u="sng">
                <a:solidFill>
                  <a:srgbClr val="000000"/>
                </a:solidFill>
                <a:latin typeface="SourceHanSansSC-Regular"/>
                <a:ea typeface="SourceHanSansSC-Regular"/>
              </a:rPr>
              <a:t>营销关键词：童趣、陪伴、亲子、感恩、沉默、夏日、快乐</a:t>
            </a:r>
            <a:endParaRPr lang="zh-CN" altLang="en-US" sz="2570"/>
          </a:p>
        </p:txBody>
      </p:sp>
      <p:pic>
        <p:nvPicPr>
          <p:cNvPr id="97084" name="image 70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4019" y="1565969"/>
            <a:ext cx="2873854" cy="2901648"/>
          </a:xfrm>
          <a:prstGeom prst="rect">
            <a:avLst/>
          </a:prstGeom>
        </p:spPr>
      </p:pic>
      <p:pic>
        <p:nvPicPr>
          <p:cNvPr id="97085" name="image 708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69497" y="4213247"/>
            <a:ext cx="7862458" cy="8140885"/>
          </a:xfrm>
          <a:prstGeom prst="rect">
            <a:avLst/>
          </a:prstGeom>
        </p:spPr>
      </p:pic>
      <p:sp>
        <p:nvSpPr>
          <p:cNvPr id="7086" name="Object 7086"/>
          <p:cNvSpPr txBox="1"/>
          <p:nvPr/>
        </p:nvSpPr>
        <p:spPr>
          <a:xfrm>
            <a:off x="16617302" y="5265414"/>
            <a:ext cx="6781800" cy="50673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sz="3010" b="0" i="0">
                <a:solidFill>
                  <a:srgbClr val="000000"/>
                </a:solidFill>
                <a:latin typeface="SourceHanSansSC-Regular"/>
                <a:ea typeface="SourceHanSansSC-Regular"/>
              </a:rPr>
              <a:t>儿童节：童趣、陪伴、成长、怀念、回忆杀</a:t>
            </a:r>
            <a:endParaRPr lang="zh-CN" altLang="en-US" sz="3010"/>
          </a:p>
          <a:p>
            <a:pPr algn="l">
              <a:lnSpc>
                <a:spcPct val="110000"/>
              </a:lnSpc>
            </a:pPr>
            <a:endParaRPr lang="zh-CN" altLang="en-US" sz="3010"/>
          </a:p>
          <a:p>
            <a:pPr algn="l">
              <a:lnSpc>
                <a:spcPct val="110000"/>
              </a:lnSpc>
            </a:pPr>
            <a:r>
              <a:rPr lang="zh-CN" sz="3010" b="0" i="0">
                <a:solidFill>
                  <a:srgbClr val="000000"/>
                </a:solidFill>
                <a:latin typeface="SourceHanSansSC-Regular"/>
                <a:ea typeface="SourceHanSansSC-Regular"/>
              </a:rPr>
              <a:t>父亲节：感恩、父爱如山体滑坡、成熟、沉默、固执</a:t>
            </a:r>
            <a:endParaRPr lang="zh-CN" altLang="en-US" sz="3010"/>
          </a:p>
          <a:p>
            <a:pPr algn="l">
              <a:lnSpc>
                <a:spcPct val="110000"/>
              </a:lnSpc>
            </a:pPr>
            <a:endParaRPr lang="zh-CN" altLang="en-US" sz="3010"/>
          </a:p>
          <a:p>
            <a:pPr algn="l">
              <a:lnSpc>
                <a:spcPct val="110000"/>
              </a:lnSpc>
            </a:pPr>
            <a:r>
              <a:rPr lang="zh-CN" sz="3010" b="0" i="0">
                <a:solidFill>
                  <a:srgbClr val="000000"/>
                </a:solidFill>
                <a:latin typeface="SourceHanSansSC-Regular"/>
                <a:ea typeface="SourceHanSansSC-Regular"/>
              </a:rPr>
              <a:t>夏至：炎炎夏日、烈日、水上、乘凉、固执</a:t>
            </a:r>
            <a:endParaRPr lang="zh-CN" altLang="en-US" sz="3010"/>
          </a:p>
          <a:p>
            <a:pPr algn="l">
              <a:lnSpc>
                <a:spcPct val="110000"/>
              </a:lnSpc>
            </a:pPr>
            <a:endParaRPr lang="zh-CN" altLang="en-US" sz="3010"/>
          </a:p>
          <a:p>
            <a:pPr algn="l">
              <a:lnSpc>
                <a:spcPct val="110000"/>
              </a:lnSpc>
            </a:pPr>
            <a:r>
              <a:rPr lang="zh-CN" sz="3010" b="0" i="0">
                <a:solidFill>
                  <a:srgbClr val="000000"/>
                </a:solidFill>
                <a:latin typeface="SourceHanSansSC-Regular"/>
                <a:ea typeface="SourceHanSansSC-Regular"/>
              </a:rPr>
              <a:t>仲夏节：夏日、快乐</a:t>
            </a:r>
            <a:endParaRPr lang="zh-CN" altLang="en-US" sz="301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C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01" name="image 8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6329" y="2457522"/>
            <a:ext cx="14916837" cy="2807892"/>
          </a:xfrm>
          <a:prstGeom prst="rect">
            <a:avLst/>
          </a:prstGeom>
        </p:spPr>
      </p:pic>
      <p:sp>
        <p:nvSpPr>
          <p:cNvPr id="802" name="Object 802"/>
          <p:cNvSpPr txBox="1"/>
          <p:nvPr/>
        </p:nvSpPr>
        <p:spPr>
          <a:xfrm>
            <a:off x="1277409" y="1318550"/>
            <a:ext cx="2126535" cy="3149600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sz="20600" b="0" i="0" spc="-100">
                <a:solidFill>
                  <a:srgbClr val="FFFFFF"/>
                </a:solidFill>
                <a:latin typeface="锐字逼格青春粗黑体简2.0" panose="02010604000000000000" charset="-122"/>
                <a:ea typeface="锐字逼格青春粗黑体简2.0" panose="02010604000000000000" charset="-122"/>
              </a:rPr>
              <a:t>7</a:t>
            </a:r>
            <a:endParaRPr lang="zh-CN" altLang="en-US" sz="20600" b="0" i="0" spc="-100">
              <a:solidFill>
                <a:srgbClr val="FFFFFF"/>
              </a:solidFill>
              <a:latin typeface="锐字逼格青春粗黑体简2.0" panose="02010604000000000000" charset="-122"/>
              <a:ea typeface="锐字逼格青春粗黑体简2.0" panose="02010604000000000000" charset="-122"/>
            </a:endParaRPr>
          </a:p>
        </p:txBody>
      </p:sp>
      <p:sp>
        <p:nvSpPr>
          <p:cNvPr id="803" name="Object 803"/>
          <p:cNvSpPr txBox="1"/>
          <p:nvPr/>
        </p:nvSpPr>
        <p:spPr>
          <a:xfrm>
            <a:off x="3198700" y="2643293"/>
            <a:ext cx="2599055" cy="1262380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sz="7460" b="0" i="0" spc="-100">
                <a:solidFill>
                  <a:srgbClr val="FFFFFF"/>
                </a:solidFill>
                <a:latin typeface="锐字逼格青春粗黑体简2.0" panose="02010604000000000000" charset="-122"/>
                <a:ea typeface="锐字逼格青春粗黑体简2.0" panose="02010604000000000000" charset="-122"/>
              </a:rPr>
              <a:t>JULY</a:t>
            </a:r>
            <a:endParaRPr lang="zh-CN" altLang="en-US" sz="7460" b="0" i="0" spc="-100">
              <a:solidFill>
                <a:srgbClr val="FFFFFF"/>
              </a:solidFill>
              <a:latin typeface="锐字逼格青春粗黑体简2.0" panose="02010604000000000000" charset="-122"/>
              <a:ea typeface="锐字逼格青春粗黑体简2.0" panose="02010604000000000000" charset="-122"/>
            </a:endParaRPr>
          </a:p>
        </p:txBody>
      </p:sp>
      <p:grpSp>
        <p:nvGrpSpPr>
          <p:cNvPr id="804" name="组合 804"/>
          <p:cNvGrpSpPr/>
          <p:nvPr/>
        </p:nvGrpSpPr>
        <p:grpSpPr>
          <a:xfrm>
            <a:off x="576329" y="4213247"/>
            <a:ext cx="14811420" cy="8140885"/>
            <a:chOff x="576329" y="4213247"/>
            <a:chExt cx="14811420" cy="8140885"/>
          </a:xfrm>
        </p:grpSpPr>
        <p:grpSp>
          <p:nvGrpSpPr>
            <p:cNvPr id="805" name="组合 805"/>
            <p:cNvGrpSpPr/>
            <p:nvPr/>
          </p:nvGrpSpPr>
          <p:grpSpPr>
            <a:xfrm>
              <a:off x="576329" y="4213247"/>
              <a:ext cx="14811420" cy="8140885"/>
              <a:chOff x="576329" y="4213247"/>
              <a:chExt cx="14811420" cy="8140885"/>
            </a:xfrm>
          </p:grpSpPr>
          <p:pic>
            <p:nvPicPr>
              <p:cNvPr id="9806" name="image 80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76329" y="4213247"/>
                <a:ext cx="14811420" cy="8140885"/>
              </a:xfrm>
              <a:prstGeom prst="rect">
                <a:avLst/>
              </a:prstGeom>
            </p:spPr>
          </p:pic>
          <p:sp>
            <p:nvSpPr>
              <p:cNvPr id="807" name="Object 807"/>
              <p:cNvSpPr txBox="1"/>
              <p:nvPr/>
            </p:nvSpPr>
            <p:spPr>
              <a:xfrm>
                <a:off x="13549167" y="4485713"/>
                <a:ext cx="784162" cy="4064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540" b="0" i="0" spc="-100">
                    <a:solidFill>
                      <a:srgbClr val="FFFFFF"/>
                    </a:solidFill>
                    <a:latin typeface="Reeji-CloudHeiChao-GB-Regular"/>
                    <a:ea typeface="Reeji-CloudHeiChao-GB-Regular"/>
                  </a:rPr>
                  <a:t>SUN</a:t>
                </a:r>
                <a:endParaRPr lang="zh-CN" altLang="en-US" sz="2540"/>
              </a:p>
            </p:txBody>
          </p:sp>
          <p:sp>
            <p:nvSpPr>
              <p:cNvPr id="808" name="Object 808"/>
              <p:cNvSpPr txBox="1"/>
              <p:nvPr/>
            </p:nvSpPr>
            <p:spPr>
              <a:xfrm>
                <a:off x="14450406" y="4505708"/>
                <a:ext cx="314532" cy="368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330" b="0" i="0" spc="-100">
                    <a:solidFill>
                      <a:srgbClr val="FFFFFF"/>
                    </a:solidFill>
                    <a:latin typeface="Reeji-CloudHeiChao-GB-Regular"/>
                    <a:ea typeface="Reeji-CloudHeiChao-GB-Regular"/>
                  </a:rPr>
                  <a:t>日</a:t>
                </a:r>
                <a:endParaRPr lang="zh-CN" altLang="en-US" sz="2330"/>
              </a:p>
            </p:txBody>
          </p:sp>
          <p:sp>
            <p:nvSpPr>
              <p:cNvPr id="809" name="Object 809"/>
              <p:cNvSpPr txBox="1"/>
              <p:nvPr/>
            </p:nvSpPr>
            <p:spPr>
              <a:xfrm>
                <a:off x="1225070" y="4498187"/>
                <a:ext cx="860362" cy="3937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540" b="0" i="0" spc="-100">
                    <a:solidFill>
                      <a:srgbClr val="FFFFFF"/>
                    </a:solidFill>
                    <a:latin typeface="Reeji-CloudHeiChao-GB-Regular"/>
                    <a:ea typeface="Reeji-CloudHeiChao-GB-Regular"/>
                  </a:rPr>
                  <a:t>MON</a:t>
                </a:r>
                <a:endParaRPr lang="zh-CN" altLang="en-US" sz="2540"/>
              </a:p>
            </p:txBody>
          </p:sp>
          <p:sp>
            <p:nvSpPr>
              <p:cNvPr id="8010" name="Object 8010"/>
              <p:cNvSpPr txBox="1"/>
              <p:nvPr/>
            </p:nvSpPr>
            <p:spPr>
              <a:xfrm>
                <a:off x="2216299" y="4504597"/>
                <a:ext cx="314532" cy="368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330" b="0" i="0" spc="-100">
                    <a:solidFill>
                      <a:srgbClr val="FFFFFF"/>
                    </a:solidFill>
                    <a:latin typeface="ReeJi-BigRuixain-BoldGBV1.0"/>
                    <a:ea typeface="ReeJi-BigRuixain-BoldGBV1.0"/>
                  </a:rPr>
                  <a:t>一</a:t>
                </a:r>
                <a:endParaRPr lang="zh-CN" altLang="en-US" sz="2330"/>
              </a:p>
            </p:txBody>
          </p:sp>
          <p:sp>
            <p:nvSpPr>
              <p:cNvPr id="8011" name="Object 8011"/>
              <p:cNvSpPr txBox="1"/>
              <p:nvPr/>
            </p:nvSpPr>
            <p:spPr>
              <a:xfrm>
                <a:off x="3271420" y="4484697"/>
                <a:ext cx="758762" cy="4064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540" b="0" i="0" spc="-100">
                    <a:solidFill>
                      <a:srgbClr val="FFFFFF"/>
                    </a:solidFill>
                    <a:latin typeface="Reeji-CloudHeiChao-GB-Regular"/>
                    <a:ea typeface="Reeji-CloudHeiChao-GB-Regular"/>
                  </a:rPr>
                  <a:t>TUE</a:t>
                </a:r>
                <a:endParaRPr lang="zh-CN" altLang="en-US" sz="2540"/>
              </a:p>
            </p:txBody>
          </p:sp>
          <p:sp>
            <p:nvSpPr>
              <p:cNvPr id="8012" name="Object 8012"/>
              <p:cNvSpPr txBox="1"/>
              <p:nvPr/>
            </p:nvSpPr>
            <p:spPr>
              <a:xfrm>
                <a:off x="4209692" y="4493641"/>
                <a:ext cx="314532" cy="368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330" b="0" i="0" spc="-100">
                    <a:solidFill>
                      <a:srgbClr val="FFFFFF"/>
                    </a:solidFill>
                    <a:latin typeface="ReeJi-BigRuixain-BoldGBV1.0"/>
                    <a:ea typeface="ReeJi-BigRuixain-BoldGBV1.0"/>
                  </a:rPr>
                  <a:t>二</a:t>
                </a:r>
                <a:endParaRPr lang="zh-CN" altLang="en-US" sz="2330"/>
              </a:p>
            </p:txBody>
          </p:sp>
          <p:sp>
            <p:nvSpPr>
              <p:cNvPr id="8013" name="Object 8013"/>
              <p:cNvSpPr txBox="1"/>
              <p:nvPr/>
            </p:nvSpPr>
            <p:spPr>
              <a:xfrm>
                <a:off x="5410369" y="4484697"/>
                <a:ext cx="809562" cy="3937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540" b="0" i="0" spc="-100">
                    <a:solidFill>
                      <a:srgbClr val="FFFFFF"/>
                    </a:solidFill>
                    <a:latin typeface="Reeji-CloudHeiChao-GB-Regular"/>
                    <a:ea typeface="Reeji-CloudHeiChao-GB-Regular"/>
                  </a:rPr>
                  <a:t>WED</a:t>
                </a:r>
                <a:endParaRPr lang="zh-CN" altLang="en-US" sz="2540"/>
              </a:p>
            </p:txBody>
          </p:sp>
          <p:sp>
            <p:nvSpPr>
              <p:cNvPr id="8014" name="Object 8014"/>
              <p:cNvSpPr txBox="1"/>
              <p:nvPr/>
            </p:nvSpPr>
            <p:spPr>
              <a:xfrm>
                <a:off x="6338545" y="4496079"/>
                <a:ext cx="314532" cy="368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330" b="0" i="0" spc="-100">
                    <a:solidFill>
                      <a:srgbClr val="FFFFFF"/>
                    </a:solidFill>
                    <a:latin typeface="ReeJi-BigRuixain-BoldGBV1.0"/>
                    <a:ea typeface="ReeJi-BigRuixain-BoldGBV1.0"/>
                  </a:rPr>
                  <a:t>三</a:t>
                </a:r>
                <a:endParaRPr lang="zh-CN" altLang="en-US" sz="2330"/>
              </a:p>
            </p:txBody>
          </p:sp>
          <p:sp>
            <p:nvSpPr>
              <p:cNvPr id="8015" name="Object 8015"/>
              <p:cNvSpPr txBox="1"/>
              <p:nvPr/>
            </p:nvSpPr>
            <p:spPr>
              <a:xfrm>
                <a:off x="7466641" y="4484697"/>
                <a:ext cx="784162" cy="4064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540" b="0" i="0" spc="-100">
                    <a:solidFill>
                      <a:srgbClr val="FFFFFF"/>
                    </a:solidFill>
                    <a:latin typeface="Reeji-CloudHeiChao-GB-Regular"/>
                    <a:ea typeface="Reeji-CloudHeiChao-GB-Regular"/>
                  </a:rPr>
                  <a:t>THU</a:t>
                </a:r>
                <a:endParaRPr lang="zh-CN" altLang="en-US" sz="2540"/>
              </a:p>
            </p:txBody>
          </p:sp>
          <p:sp>
            <p:nvSpPr>
              <p:cNvPr id="8016" name="Object 8016"/>
              <p:cNvSpPr txBox="1"/>
              <p:nvPr/>
            </p:nvSpPr>
            <p:spPr>
              <a:xfrm>
                <a:off x="8369158" y="4495327"/>
                <a:ext cx="314532" cy="368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330" b="0" i="0" spc="-100">
                    <a:solidFill>
                      <a:srgbClr val="FFFFFF"/>
                    </a:solidFill>
                    <a:latin typeface="ReeJi-BigRuixain-BoldGBV1.0"/>
                    <a:ea typeface="ReeJi-BigRuixain-BoldGBV1.0"/>
                  </a:rPr>
                  <a:t>四</a:t>
                </a:r>
                <a:endParaRPr lang="zh-CN" altLang="en-US" sz="2330"/>
              </a:p>
            </p:txBody>
          </p:sp>
          <p:sp>
            <p:nvSpPr>
              <p:cNvPr id="8017" name="Object 8017"/>
              <p:cNvSpPr txBox="1"/>
              <p:nvPr/>
            </p:nvSpPr>
            <p:spPr>
              <a:xfrm>
                <a:off x="9570996" y="4484697"/>
                <a:ext cx="606362" cy="3937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540" b="0" i="0" spc="-100">
                    <a:solidFill>
                      <a:srgbClr val="FFFFFF"/>
                    </a:solidFill>
                    <a:latin typeface="Reeji-CloudHeiChao-GB-Regular"/>
                    <a:ea typeface="Reeji-CloudHeiChao-GB-Regular"/>
                  </a:rPr>
                  <a:t>FRI</a:t>
                </a:r>
                <a:endParaRPr lang="zh-CN" altLang="en-US" sz="2540"/>
              </a:p>
            </p:txBody>
          </p:sp>
          <p:sp>
            <p:nvSpPr>
              <p:cNvPr id="8018" name="Object 8018"/>
              <p:cNvSpPr txBox="1"/>
              <p:nvPr/>
            </p:nvSpPr>
            <p:spPr>
              <a:xfrm>
                <a:off x="10359519" y="4492442"/>
                <a:ext cx="314532" cy="368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330" b="0" i="0" spc="-100">
                    <a:solidFill>
                      <a:srgbClr val="FFFFFF"/>
                    </a:solidFill>
                    <a:latin typeface="ReeJi-BigRuixain-BoldGBV1.0"/>
                    <a:ea typeface="ReeJi-BigRuixain-BoldGBV1.0"/>
                  </a:rPr>
                  <a:t>五</a:t>
                </a:r>
                <a:endParaRPr lang="zh-CN" altLang="en-US" sz="2330"/>
              </a:p>
            </p:txBody>
          </p:sp>
          <p:sp>
            <p:nvSpPr>
              <p:cNvPr id="8019" name="Object 8019"/>
              <p:cNvSpPr txBox="1"/>
              <p:nvPr/>
            </p:nvSpPr>
            <p:spPr>
              <a:xfrm>
                <a:off x="11552727" y="4485713"/>
                <a:ext cx="733362" cy="3937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540" b="0" i="0" spc="-100">
                    <a:solidFill>
                      <a:srgbClr val="FFFFFF"/>
                    </a:solidFill>
                    <a:latin typeface="Reeji-CloudHeiChao-GB-Regular"/>
                    <a:ea typeface="Reeji-CloudHeiChao-GB-Regular"/>
                  </a:rPr>
                  <a:t>SAT</a:t>
                </a:r>
                <a:endParaRPr lang="zh-CN" altLang="en-US" sz="2540"/>
              </a:p>
            </p:txBody>
          </p:sp>
          <p:sp>
            <p:nvSpPr>
              <p:cNvPr id="8020" name="Object 8020"/>
              <p:cNvSpPr txBox="1"/>
              <p:nvPr/>
            </p:nvSpPr>
            <p:spPr>
              <a:xfrm>
                <a:off x="12430151" y="4490471"/>
                <a:ext cx="314532" cy="368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330" b="0" i="0" spc="-100">
                    <a:solidFill>
                      <a:srgbClr val="FFFFFF"/>
                    </a:solidFill>
                    <a:latin typeface="ReeJi-BigRuixain-BoldGBV1.0"/>
                    <a:ea typeface="ReeJi-BigRuixain-BoldGBV1.0"/>
                  </a:rPr>
                  <a:t>六</a:t>
                </a:r>
                <a:endParaRPr lang="zh-CN" altLang="en-US" sz="2330"/>
              </a:p>
            </p:txBody>
          </p:sp>
          <p:sp>
            <p:nvSpPr>
              <p:cNvPr id="8021" name="Object 8021"/>
              <p:cNvSpPr txBox="1"/>
              <p:nvPr/>
            </p:nvSpPr>
            <p:spPr>
              <a:xfrm>
                <a:off x="3685673" y="5143944"/>
                <a:ext cx="299876" cy="6096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60" b="0" i="0" spc="-1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1</a:t>
                </a:r>
                <a:endParaRPr lang="zh-CN" altLang="en-US" sz="3860"/>
              </a:p>
            </p:txBody>
          </p:sp>
          <p:sp>
            <p:nvSpPr>
              <p:cNvPr id="8022" name="Object 8022"/>
              <p:cNvSpPr txBox="1"/>
              <p:nvPr/>
            </p:nvSpPr>
            <p:spPr>
              <a:xfrm>
                <a:off x="3313764" y="5670893"/>
                <a:ext cx="968627" cy="3302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10" b="0" i="0" spc="4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建党节</a:t>
                </a:r>
                <a:endParaRPr lang="zh-CN" altLang="en-US" sz="2110"/>
              </a:p>
            </p:txBody>
          </p:sp>
          <p:sp>
            <p:nvSpPr>
              <p:cNvPr id="8023" name="Object 8023"/>
              <p:cNvSpPr txBox="1"/>
              <p:nvPr/>
            </p:nvSpPr>
            <p:spPr>
              <a:xfrm>
                <a:off x="5729983" y="5143944"/>
                <a:ext cx="299876" cy="6096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6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2</a:t>
                </a:r>
                <a:endParaRPr lang="zh-CN" altLang="en-US" sz="3860"/>
              </a:p>
            </p:txBody>
          </p:sp>
          <p:sp>
            <p:nvSpPr>
              <p:cNvPr id="8024" name="Object 8024"/>
              <p:cNvSpPr txBox="1"/>
              <p:nvPr/>
            </p:nvSpPr>
            <p:spPr>
              <a:xfrm>
                <a:off x="5549641" y="5670893"/>
                <a:ext cx="651127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1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初八</a:t>
                </a:r>
                <a:endParaRPr lang="zh-CN" altLang="en-US" sz="2110"/>
              </a:p>
            </p:txBody>
          </p:sp>
          <p:sp>
            <p:nvSpPr>
              <p:cNvPr id="8025" name="Object 8025"/>
              <p:cNvSpPr txBox="1"/>
              <p:nvPr/>
            </p:nvSpPr>
            <p:spPr>
              <a:xfrm>
                <a:off x="7833104" y="5145750"/>
                <a:ext cx="299876" cy="6096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6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3</a:t>
                </a:r>
                <a:endParaRPr lang="zh-CN" altLang="en-US" sz="3860"/>
              </a:p>
            </p:txBody>
          </p:sp>
          <p:sp>
            <p:nvSpPr>
              <p:cNvPr id="8026" name="Object 8026"/>
              <p:cNvSpPr txBox="1"/>
              <p:nvPr/>
            </p:nvSpPr>
            <p:spPr>
              <a:xfrm>
                <a:off x="7630389" y="5670893"/>
                <a:ext cx="651127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1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初九</a:t>
                </a:r>
                <a:endParaRPr lang="zh-CN" altLang="en-US" sz="2110"/>
              </a:p>
            </p:txBody>
          </p:sp>
          <p:sp>
            <p:nvSpPr>
              <p:cNvPr id="8027" name="Object 8027"/>
              <p:cNvSpPr txBox="1"/>
              <p:nvPr/>
            </p:nvSpPr>
            <p:spPr>
              <a:xfrm>
                <a:off x="9884076" y="5145750"/>
                <a:ext cx="299876" cy="6096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6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4</a:t>
                </a:r>
                <a:endParaRPr lang="zh-CN" altLang="en-US" sz="3860"/>
              </a:p>
            </p:txBody>
          </p:sp>
          <p:sp>
            <p:nvSpPr>
              <p:cNvPr id="8028" name="Object 8028"/>
              <p:cNvSpPr txBox="1"/>
              <p:nvPr/>
            </p:nvSpPr>
            <p:spPr>
              <a:xfrm>
                <a:off x="9691445" y="5670080"/>
                <a:ext cx="651127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1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初十</a:t>
                </a:r>
                <a:endParaRPr lang="zh-CN" altLang="en-US" sz="2110"/>
              </a:p>
            </p:txBody>
          </p:sp>
          <p:sp>
            <p:nvSpPr>
              <p:cNvPr id="8029" name="Object 8029"/>
              <p:cNvSpPr txBox="1"/>
              <p:nvPr/>
            </p:nvSpPr>
            <p:spPr>
              <a:xfrm>
                <a:off x="11951914" y="5143944"/>
                <a:ext cx="299876" cy="6096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60" b="0" i="0" spc="-1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5</a:t>
                </a:r>
                <a:endParaRPr lang="zh-CN" altLang="en-US" sz="3860"/>
              </a:p>
            </p:txBody>
          </p:sp>
          <p:sp>
            <p:nvSpPr>
              <p:cNvPr id="8030" name="Object 8030"/>
              <p:cNvSpPr txBox="1"/>
              <p:nvPr/>
            </p:nvSpPr>
            <p:spPr>
              <a:xfrm>
                <a:off x="11769116" y="5670893"/>
                <a:ext cx="651127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10" b="0" i="0" spc="4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十一</a:t>
                </a:r>
                <a:endParaRPr lang="zh-CN" altLang="en-US" sz="2110"/>
              </a:p>
            </p:txBody>
          </p:sp>
          <p:sp>
            <p:nvSpPr>
              <p:cNvPr id="8031" name="Object 8031"/>
              <p:cNvSpPr txBox="1"/>
              <p:nvPr/>
            </p:nvSpPr>
            <p:spPr>
              <a:xfrm>
                <a:off x="14070510" y="5145750"/>
                <a:ext cx="299876" cy="6096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60" b="0" i="0" spc="-1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6</a:t>
                </a:r>
                <a:endParaRPr lang="zh-CN" altLang="en-US" sz="3860"/>
              </a:p>
            </p:txBody>
          </p:sp>
          <p:sp>
            <p:nvSpPr>
              <p:cNvPr id="8032" name="Object 8032"/>
              <p:cNvSpPr txBox="1"/>
              <p:nvPr/>
            </p:nvSpPr>
            <p:spPr>
              <a:xfrm>
                <a:off x="13832584" y="5667100"/>
                <a:ext cx="651127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10" b="0" i="0" spc="4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十二</a:t>
                </a:r>
                <a:endParaRPr lang="zh-CN" altLang="en-US" sz="2110"/>
              </a:p>
            </p:txBody>
          </p:sp>
          <p:sp>
            <p:nvSpPr>
              <p:cNvPr id="8033" name="Object 8033"/>
              <p:cNvSpPr txBox="1"/>
              <p:nvPr/>
            </p:nvSpPr>
            <p:spPr>
              <a:xfrm>
                <a:off x="3684360" y="6337761"/>
                <a:ext cx="299876" cy="6096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60" b="0" i="0" spc="-1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8</a:t>
                </a:r>
                <a:endParaRPr lang="zh-CN" altLang="en-US" sz="3860"/>
              </a:p>
            </p:txBody>
          </p:sp>
          <p:sp>
            <p:nvSpPr>
              <p:cNvPr id="8034" name="Object 8034"/>
              <p:cNvSpPr txBox="1"/>
              <p:nvPr/>
            </p:nvSpPr>
            <p:spPr>
              <a:xfrm>
                <a:off x="3476056" y="6860917"/>
                <a:ext cx="651127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10" b="0" i="0" spc="4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十四</a:t>
                </a:r>
                <a:endParaRPr lang="zh-CN" altLang="en-US" sz="2110"/>
              </a:p>
            </p:txBody>
          </p:sp>
          <p:sp>
            <p:nvSpPr>
              <p:cNvPr id="8035" name="Object 8035"/>
              <p:cNvSpPr txBox="1"/>
              <p:nvPr/>
            </p:nvSpPr>
            <p:spPr>
              <a:xfrm>
                <a:off x="5796663" y="6337761"/>
                <a:ext cx="299876" cy="6096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6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9</a:t>
                </a:r>
                <a:endParaRPr lang="zh-CN" altLang="en-US" sz="3860"/>
              </a:p>
            </p:txBody>
          </p:sp>
          <p:sp>
            <p:nvSpPr>
              <p:cNvPr id="8036" name="Object 8036"/>
              <p:cNvSpPr txBox="1"/>
              <p:nvPr/>
            </p:nvSpPr>
            <p:spPr>
              <a:xfrm>
                <a:off x="5563549" y="6860917"/>
                <a:ext cx="651127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1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十五</a:t>
                </a:r>
                <a:endParaRPr lang="zh-CN" altLang="en-US" sz="2110"/>
              </a:p>
            </p:txBody>
          </p:sp>
          <p:sp>
            <p:nvSpPr>
              <p:cNvPr id="8037" name="Object 8037"/>
              <p:cNvSpPr txBox="1"/>
              <p:nvPr/>
            </p:nvSpPr>
            <p:spPr>
              <a:xfrm>
                <a:off x="7718427" y="6339567"/>
                <a:ext cx="591976" cy="6096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6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10</a:t>
                </a:r>
                <a:endParaRPr lang="zh-CN" altLang="en-US" sz="3860"/>
              </a:p>
            </p:txBody>
          </p:sp>
          <p:sp>
            <p:nvSpPr>
              <p:cNvPr id="8038" name="Object 8038"/>
              <p:cNvSpPr txBox="1"/>
              <p:nvPr/>
            </p:nvSpPr>
            <p:spPr>
              <a:xfrm>
                <a:off x="7640925" y="6860917"/>
                <a:ext cx="651127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1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十六</a:t>
                </a:r>
                <a:endParaRPr lang="zh-CN" altLang="en-US" sz="2110"/>
              </a:p>
            </p:txBody>
          </p:sp>
          <p:sp>
            <p:nvSpPr>
              <p:cNvPr id="8039" name="Object 8039"/>
              <p:cNvSpPr txBox="1"/>
              <p:nvPr/>
            </p:nvSpPr>
            <p:spPr>
              <a:xfrm>
                <a:off x="9769552" y="6337761"/>
                <a:ext cx="591976" cy="6096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6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11</a:t>
                </a:r>
                <a:endParaRPr lang="zh-CN" altLang="en-US" sz="3860"/>
              </a:p>
            </p:txBody>
          </p:sp>
          <p:sp>
            <p:nvSpPr>
              <p:cNvPr id="8040" name="Object 8040"/>
              <p:cNvSpPr txBox="1"/>
              <p:nvPr/>
            </p:nvSpPr>
            <p:spPr>
              <a:xfrm>
                <a:off x="9701439" y="6864709"/>
                <a:ext cx="651127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1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十七</a:t>
                </a:r>
                <a:endParaRPr lang="zh-CN" altLang="en-US" sz="2110"/>
              </a:p>
            </p:txBody>
          </p:sp>
          <p:sp>
            <p:nvSpPr>
              <p:cNvPr id="8041" name="Object 8041"/>
              <p:cNvSpPr txBox="1"/>
              <p:nvPr/>
            </p:nvSpPr>
            <p:spPr>
              <a:xfrm>
                <a:off x="11828916" y="6337761"/>
                <a:ext cx="591976" cy="6096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60" b="0" i="0" spc="-1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12</a:t>
                </a:r>
                <a:endParaRPr lang="zh-CN" altLang="en-US" sz="3860"/>
              </a:p>
            </p:txBody>
          </p:sp>
          <p:sp>
            <p:nvSpPr>
              <p:cNvPr id="8042" name="Object 8042"/>
              <p:cNvSpPr txBox="1"/>
              <p:nvPr/>
            </p:nvSpPr>
            <p:spPr>
              <a:xfrm>
                <a:off x="11765325" y="6862271"/>
                <a:ext cx="651127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10" b="0" i="0" spc="4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十八</a:t>
                </a:r>
                <a:endParaRPr lang="zh-CN" altLang="en-US" sz="2110"/>
              </a:p>
            </p:txBody>
          </p:sp>
          <p:sp>
            <p:nvSpPr>
              <p:cNvPr id="8043" name="Object 8043"/>
              <p:cNvSpPr txBox="1"/>
              <p:nvPr/>
            </p:nvSpPr>
            <p:spPr>
              <a:xfrm>
                <a:off x="13916899" y="6339567"/>
                <a:ext cx="591976" cy="6096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60" b="0" i="0" spc="-1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13</a:t>
                </a:r>
                <a:endParaRPr lang="zh-CN" altLang="en-US" sz="3860"/>
              </a:p>
            </p:txBody>
          </p:sp>
          <p:sp>
            <p:nvSpPr>
              <p:cNvPr id="8044" name="Object 8044"/>
              <p:cNvSpPr txBox="1"/>
              <p:nvPr/>
            </p:nvSpPr>
            <p:spPr>
              <a:xfrm>
                <a:off x="13832584" y="6863897"/>
                <a:ext cx="651127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10" b="0" i="0" spc="4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十九</a:t>
                </a:r>
                <a:endParaRPr lang="zh-CN" altLang="en-US" sz="2110"/>
              </a:p>
            </p:txBody>
          </p:sp>
          <p:sp>
            <p:nvSpPr>
              <p:cNvPr id="8045" name="Object 8045"/>
              <p:cNvSpPr txBox="1"/>
              <p:nvPr/>
            </p:nvSpPr>
            <p:spPr>
              <a:xfrm>
                <a:off x="3574520" y="7518088"/>
                <a:ext cx="591976" cy="6096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60" b="0" i="0" spc="-1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15</a:t>
                </a:r>
                <a:endParaRPr lang="zh-CN" altLang="en-US" sz="3860"/>
              </a:p>
            </p:txBody>
          </p:sp>
          <p:sp>
            <p:nvSpPr>
              <p:cNvPr id="8046" name="Object 8046"/>
              <p:cNvSpPr txBox="1"/>
              <p:nvPr/>
            </p:nvSpPr>
            <p:spPr>
              <a:xfrm>
                <a:off x="3485483" y="8044224"/>
                <a:ext cx="651127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10" b="0" i="0" spc="4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廿一</a:t>
                </a:r>
                <a:endParaRPr lang="zh-CN" altLang="en-US" sz="2110"/>
              </a:p>
            </p:txBody>
          </p:sp>
          <p:sp>
            <p:nvSpPr>
              <p:cNvPr id="8047" name="Object 8047"/>
              <p:cNvSpPr txBox="1"/>
              <p:nvPr/>
            </p:nvSpPr>
            <p:spPr>
              <a:xfrm>
                <a:off x="5675016" y="7519894"/>
                <a:ext cx="591976" cy="6096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6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16</a:t>
                </a:r>
                <a:endParaRPr lang="zh-CN" altLang="en-US" sz="3860"/>
              </a:p>
            </p:txBody>
          </p:sp>
          <p:sp>
            <p:nvSpPr>
              <p:cNvPr id="8048" name="Object 8048"/>
              <p:cNvSpPr txBox="1"/>
              <p:nvPr/>
            </p:nvSpPr>
            <p:spPr>
              <a:xfrm>
                <a:off x="5569604" y="8044224"/>
                <a:ext cx="651127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1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廿二</a:t>
                </a:r>
                <a:endParaRPr lang="zh-CN" altLang="en-US" sz="2110"/>
              </a:p>
            </p:txBody>
          </p:sp>
          <p:sp>
            <p:nvSpPr>
              <p:cNvPr id="8049" name="Object 8049"/>
              <p:cNvSpPr txBox="1"/>
              <p:nvPr/>
            </p:nvSpPr>
            <p:spPr>
              <a:xfrm>
                <a:off x="7732644" y="7519076"/>
                <a:ext cx="591976" cy="6096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6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17</a:t>
                </a:r>
                <a:endParaRPr lang="zh-CN" altLang="en-US" sz="3860"/>
              </a:p>
            </p:txBody>
          </p:sp>
          <p:sp>
            <p:nvSpPr>
              <p:cNvPr id="8050" name="Object 8050"/>
              <p:cNvSpPr txBox="1"/>
              <p:nvPr/>
            </p:nvSpPr>
            <p:spPr>
              <a:xfrm>
                <a:off x="7646980" y="8044224"/>
                <a:ext cx="651127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1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廿三</a:t>
                </a:r>
                <a:endParaRPr lang="zh-CN" altLang="en-US" sz="2110"/>
              </a:p>
            </p:txBody>
          </p:sp>
          <p:sp>
            <p:nvSpPr>
              <p:cNvPr id="8051" name="Object 8051"/>
              <p:cNvSpPr txBox="1"/>
              <p:nvPr/>
            </p:nvSpPr>
            <p:spPr>
              <a:xfrm>
                <a:off x="3555504" y="8691671"/>
                <a:ext cx="591976" cy="6096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60" b="0" i="0" spc="-1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22</a:t>
                </a:r>
                <a:endParaRPr lang="zh-CN" altLang="en-US" sz="3860"/>
              </a:p>
            </p:txBody>
          </p:sp>
          <p:sp>
            <p:nvSpPr>
              <p:cNvPr id="8052" name="Object 8052"/>
              <p:cNvSpPr txBox="1"/>
              <p:nvPr/>
            </p:nvSpPr>
            <p:spPr>
              <a:xfrm>
                <a:off x="3502345" y="9217806"/>
                <a:ext cx="651127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10" b="0" i="0" spc="4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大暑</a:t>
                </a:r>
                <a:endParaRPr lang="zh-CN" altLang="en-US" sz="2110"/>
              </a:p>
            </p:txBody>
          </p:sp>
          <p:sp>
            <p:nvSpPr>
              <p:cNvPr id="8053" name="Object 8053"/>
              <p:cNvSpPr txBox="1"/>
              <p:nvPr/>
            </p:nvSpPr>
            <p:spPr>
              <a:xfrm>
                <a:off x="5623253" y="8691671"/>
                <a:ext cx="591976" cy="6096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6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23</a:t>
                </a:r>
                <a:endParaRPr lang="zh-CN" altLang="en-US" sz="3860"/>
              </a:p>
            </p:txBody>
          </p:sp>
          <p:sp>
            <p:nvSpPr>
              <p:cNvPr id="8054" name="Object 8054"/>
              <p:cNvSpPr txBox="1"/>
              <p:nvPr/>
            </p:nvSpPr>
            <p:spPr>
              <a:xfrm>
                <a:off x="5576349" y="9217806"/>
                <a:ext cx="651127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1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廿九</a:t>
                </a:r>
                <a:endParaRPr lang="zh-CN" altLang="en-US" sz="2110"/>
              </a:p>
            </p:txBody>
          </p:sp>
          <p:sp>
            <p:nvSpPr>
              <p:cNvPr id="8055" name="Object 8055"/>
              <p:cNvSpPr txBox="1"/>
              <p:nvPr/>
            </p:nvSpPr>
            <p:spPr>
              <a:xfrm>
                <a:off x="3560439" y="9885487"/>
                <a:ext cx="591976" cy="6096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60" b="0" i="0" spc="-1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29</a:t>
                </a:r>
                <a:endParaRPr lang="zh-CN" altLang="en-US" sz="3860"/>
              </a:p>
            </p:txBody>
          </p:sp>
          <p:sp>
            <p:nvSpPr>
              <p:cNvPr id="8056" name="Object 8056"/>
              <p:cNvSpPr txBox="1"/>
              <p:nvPr/>
            </p:nvSpPr>
            <p:spPr>
              <a:xfrm>
                <a:off x="3495871" y="10412436"/>
                <a:ext cx="651127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10" b="0" i="0" spc="4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初五</a:t>
                </a:r>
                <a:endParaRPr lang="zh-CN" altLang="en-US" sz="2110"/>
              </a:p>
            </p:txBody>
          </p:sp>
          <p:sp>
            <p:nvSpPr>
              <p:cNvPr id="8057" name="Object 8057"/>
              <p:cNvSpPr txBox="1"/>
              <p:nvPr/>
            </p:nvSpPr>
            <p:spPr>
              <a:xfrm>
                <a:off x="5630587" y="9885487"/>
                <a:ext cx="591976" cy="6096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60" b="0" i="0" spc="-100">
                    <a:solidFill>
                      <a:srgbClr val="212222"/>
                    </a:solidFill>
                    <a:latin typeface="AlibabaPuHuiTi-Heavy"/>
                    <a:ea typeface="AlibabaPuHuiTi-Heavy"/>
                  </a:rPr>
                  <a:t>30</a:t>
                </a:r>
                <a:endParaRPr lang="zh-CN" altLang="en-US" sz="3860"/>
              </a:p>
            </p:txBody>
          </p:sp>
          <p:sp>
            <p:nvSpPr>
              <p:cNvPr id="8058" name="Object 8058"/>
              <p:cNvSpPr txBox="1"/>
              <p:nvPr/>
            </p:nvSpPr>
            <p:spPr>
              <a:xfrm>
                <a:off x="5566502" y="10412436"/>
                <a:ext cx="651127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10" b="0" i="0" spc="400">
                    <a:solidFill>
                      <a:srgbClr val="212222"/>
                    </a:solidFill>
                    <a:latin typeface="AlibabaPuHuiTi-Heavy"/>
                    <a:ea typeface="AlibabaPuHuiTi-Heavy"/>
                  </a:rPr>
                  <a:t>中伏</a:t>
                </a:r>
                <a:endParaRPr lang="zh-CN" altLang="en-US" sz="2110"/>
              </a:p>
            </p:txBody>
          </p:sp>
          <p:sp>
            <p:nvSpPr>
              <p:cNvPr id="8059" name="Object 8059"/>
              <p:cNvSpPr txBox="1"/>
              <p:nvPr/>
            </p:nvSpPr>
            <p:spPr>
              <a:xfrm>
                <a:off x="7705321" y="8691671"/>
                <a:ext cx="591976" cy="6096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6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24</a:t>
                </a:r>
                <a:endParaRPr lang="zh-CN" altLang="en-US" sz="3860"/>
              </a:p>
            </p:txBody>
          </p:sp>
          <p:sp>
            <p:nvSpPr>
              <p:cNvPr id="8060" name="Object 8060"/>
              <p:cNvSpPr txBox="1"/>
              <p:nvPr/>
            </p:nvSpPr>
            <p:spPr>
              <a:xfrm>
                <a:off x="7640604" y="9219703"/>
                <a:ext cx="651127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1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三十</a:t>
                </a:r>
                <a:endParaRPr lang="zh-CN" altLang="en-US" sz="2110"/>
              </a:p>
            </p:txBody>
          </p:sp>
          <p:sp>
            <p:nvSpPr>
              <p:cNvPr id="8061" name="Object 8061"/>
              <p:cNvSpPr txBox="1"/>
              <p:nvPr/>
            </p:nvSpPr>
            <p:spPr>
              <a:xfrm>
                <a:off x="9765175" y="8691671"/>
                <a:ext cx="591976" cy="6096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6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25</a:t>
                </a:r>
                <a:endParaRPr lang="zh-CN" altLang="en-US" sz="3860"/>
              </a:p>
            </p:txBody>
          </p:sp>
          <p:sp>
            <p:nvSpPr>
              <p:cNvPr id="8062" name="Object 8062"/>
              <p:cNvSpPr txBox="1"/>
              <p:nvPr/>
            </p:nvSpPr>
            <p:spPr>
              <a:xfrm>
                <a:off x="9714510" y="9218619"/>
                <a:ext cx="651127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1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初一</a:t>
                </a:r>
                <a:endParaRPr lang="zh-CN" altLang="en-US" sz="2110"/>
              </a:p>
            </p:txBody>
          </p:sp>
          <p:sp>
            <p:nvSpPr>
              <p:cNvPr id="8063" name="Object 8063"/>
              <p:cNvSpPr txBox="1"/>
              <p:nvPr/>
            </p:nvSpPr>
            <p:spPr>
              <a:xfrm>
                <a:off x="11831947" y="8691671"/>
                <a:ext cx="591976" cy="6096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60" b="0" i="0" spc="-1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26</a:t>
                </a:r>
                <a:endParaRPr lang="zh-CN" altLang="en-US" sz="3860"/>
              </a:p>
            </p:txBody>
          </p:sp>
          <p:sp>
            <p:nvSpPr>
              <p:cNvPr id="8064" name="Object 8064"/>
              <p:cNvSpPr txBox="1"/>
              <p:nvPr/>
            </p:nvSpPr>
            <p:spPr>
              <a:xfrm>
                <a:off x="11771651" y="9218619"/>
                <a:ext cx="651127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10" b="0" i="0" spc="4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初二</a:t>
                </a:r>
                <a:endParaRPr lang="zh-CN" altLang="en-US" sz="2110"/>
              </a:p>
            </p:txBody>
          </p:sp>
          <p:sp>
            <p:nvSpPr>
              <p:cNvPr id="8065" name="Object 8065"/>
              <p:cNvSpPr txBox="1"/>
              <p:nvPr/>
            </p:nvSpPr>
            <p:spPr>
              <a:xfrm>
                <a:off x="13903065" y="8692659"/>
                <a:ext cx="591976" cy="6096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60" b="0" i="0" spc="-1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27</a:t>
                </a:r>
                <a:endParaRPr lang="zh-CN" altLang="en-US" sz="3860"/>
              </a:p>
            </p:txBody>
          </p:sp>
          <p:sp>
            <p:nvSpPr>
              <p:cNvPr id="8066" name="Object 8066"/>
              <p:cNvSpPr txBox="1"/>
              <p:nvPr/>
            </p:nvSpPr>
            <p:spPr>
              <a:xfrm>
                <a:off x="13849028" y="9218619"/>
                <a:ext cx="651127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10" b="0" i="0" spc="4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初三</a:t>
                </a:r>
                <a:endParaRPr lang="zh-CN" altLang="en-US" sz="2110"/>
              </a:p>
            </p:txBody>
          </p:sp>
          <p:sp>
            <p:nvSpPr>
              <p:cNvPr id="8067" name="Object 8067"/>
              <p:cNvSpPr txBox="1"/>
              <p:nvPr/>
            </p:nvSpPr>
            <p:spPr>
              <a:xfrm>
                <a:off x="9793159" y="7518088"/>
                <a:ext cx="591976" cy="6096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6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18</a:t>
                </a:r>
                <a:endParaRPr lang="zh-CN" altLang="en-US" sz="3860"/>
              </a:p>
            </p:txBody>
          </p:sp>
          <p:sp>
            <p:nvSpPr>
              <p:cNvPr id="8068" name="Object 8068"/>
              <p:cNvSpPr txBox="1"/>
              <p:nvPr/>
            </p:nvSpPr>
            <p:spPr>
              <a:xfrm>
                <a:off x="9542248" y="8044224"/>
                <a:ext cx="968627" cy="3302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1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火把节</a:t>
                </a:r>
                <a:endParaRPr lang="zh-CN" altLang="en-US" sz="2110"/>
              </a:p>
            </p:txBody>
          </p:sp>
          <p:sp>
            <p:nvSpPr>
              <p:cNvPr id="8069" name="Object 8069"/>
              <p:cNvSpPr txBox="1"/>
              <p:nvPr/>
            </p:nvSpPr>
            <p:spPr>
              <a:xfrm>
                <a:off x="11805210" y="7518088"/>
                <a:ext cx="591976" cy="6096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60" b="0" i="0" spc="-1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19</a:t>
                </a:r>
                <a:endParaRPr lang="zh-CN" altLang="en-US" sz="3860"/>
              </a:p>
            </p:txBody>
          </p:sp>
          <p:sp>
            <p:nvSpPr>
              <p:cNvPr id="8070" name="Object 8070"/>
              <p:cNvSpPr txBox="1"/>
              <p:nvPr/>
            </p:nvSpPr>
            <p:spPr>
              <a:xfrm>
                <a:off x="11768008" y="8044224"/>
                <a:ext cx="651127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10" b="0" i="0" spc="4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廿五</a:t>
                </a:r>
                <a:endParaRPr lang="zh-CN" altLang="en-US" sz="2110"/>
              </a:p>
            </p:txBody>
          </p:sp>
          <p:sp>
            <p:nvSpPr>
              <p:cNvPr id="8071" name="Object 8071"/>
              <p:cNvSpPr txBox="1"/>
              <p:nvPr/>
            </p:nvSpPr>
            <p:spPr>
              <a:xfrm>
                <a:off x="13912455" y="7518088"/>
                <a:ext cx="591976" cy="6096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60" b="0" i="0" spc="-1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20</a:t>
                </a:r>
                <a:endParaRPr lang="zh-CN" altLang="en-US" sz="3860"/>
              </a:p>
            </p:txBody>
          </p:sp>
          <p:sp>
            <p:nvSpPr>
              <p:cNvPr id="8072" name="Object 8072"/>
              <p:cNvSpPr txBox="1"/>
              <p:nvPr/>
            </p:nvSpPr>
            <p:spPr>
              <a:xfrm>
                <a:off x="13838639" y="8044224"/>
                <a:ext cx="651127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10" b="0" i="0" spc="4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初伏</a:t>
                </a:r>
                <a:endParaRPr lang="zh-CN" altLang="en-US" sz="2110"/>
              </a:p>
            </p:txBody>
          </p:sp>
          <p:sp>
            <p:nvSpPr>
              <p:cNvPr id="8075" name="Object 8075"/>
              <p:cNvSpPr txBox="1"/>
              <p:nvPr/>
            </p:nvSpPr>
            <p:spPr>
              <a:xfrm>
                <a:off x="1641201" y="6305025"/>
                <a:ext cx="299876" cy="6096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60" b="0" i="0" spc="-1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7</a:t>
                </a:r>
                <a:endParaRPr lang="zh-CN" altLang="en-US" sz="3860"/>
              </a:p>
            </p:txBody>
          </p:sp>
          <p:sp>
            <p:nvSpPr>
              <p:cNvPr id="8076" name="Object 8076"/>
              <p:cNvSpPr txBox="1"/>
              <p:nvPr/>
            </p:nvSpPr>
            <p:spPr>
              <a:xfrm>
                <a:off x="1456010" y="6827193"/>
                <a:ext cx="651127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10" b="0" i="0" spc="4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小暑</a:t>
                </a:r>
                <a:endParaRPr lang="zh-CN" altLang="en-US" sz="2110"/>
              </a:p>
            </p:txBody>
          </p:sp>
          <p:sp>
            <p:nvSpPr>
              <p:cNvPr id="8077" name="Object 8077"/>
              <p:cNvSpPr txBox="1"/>
              <p:nvPr/>
            </p:nvSpPr>
            <p:spPr>
              <a:xfrm>
                <a:off x="1538273" y="7499660"/>
                <a:ext cx="591976" cy="6096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60" b="0" i="0" spc="-1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14</a:t>
                </a:r>
                <a:endParaRPr lang="zh-CN" altLang="en-US" sz="3860"/>
              </a:p>
            </p:txBody>
          </p:sp>
          <p:sp>
            <p:nvSpPr>
              <p:cNvPr id="8078" name="Object 8078"/>
              <p:cNvSpPr txBox="1"/>
              <p:nvPr/>
            </p:nvSpPr>
            <p:spPr>
              <a:xfrm>
                <a:off x="1462755" y="8025886"/>
                <a:ext cx="651127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10" b="0" i="0" spc="4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二十</a:t>
                </a:r>
                <a:endParaRPr lang="zh-CN" altLang="en-US" sz="2110"/>
              </a:p>
            </p:txBody>
          </p:sp>
          <p:sp>
            <p:nvSpPr>
              <p:cNvPr id="8079" name="Object 8079"/>
              <p:cNvSpPr txBox="1"/>
              <p:nvPr/>
            </p:nvSpPr>
            <p:spPr>
              <a:xfrm>
                <a:off x="1499512" y="8678181"/>
                <a:ext cx="591976" cy="6096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60" b="0" i="0" spc="-1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21</a:t>
                </a:r>
                <a:endParaRPr lang="zh-CN" altLang="en-US" sz="3860"/>
              </a:p>
            </p:txBody>
          </p:sp>
          <p:sp>
            <p:nvSpPr>
              <p:cNvPr id="8080" name="Object 8080"/>
              <p:cNvSpPr txBox="1"/>
              <p:nvPr/>
            </p:nvSpPr>
            <p:spPr>
              <a:xfrm>
                <a:off x="1469229" y="9204859"/>
                <a:ext cx="651127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10" b="0" i="0" spc="4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廿七</a:t>
                </a:r>
                <a:endParaRPr lang="zh-CN" altLang="en-US" sz="2110"/>
              </a:p>
            </p:txBody>
          </p:sp>
          <p:sp>
            <p:nvSpPr>
              <p:cNvPr id="8081" name="Object 8081"/>
              <p:cNvSpPr txBox="1"/>
              <p:nvPr/>
            </p:nvSpPr>
            <p:spPr>
              <a:xfrm>
                <a:off x="1502884" y="9892232"/>
                <a:ext cx="591976" cy="6096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860" b="0" i="0" spc="-1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28</a:t>
                </a:r>
                <a:endParaRPr lang="zh-CN" altLang="en-US" sz="3860"/>
              </a:p>
            </p:txBody>
          </p:sp>
          <p:sp>
            <p:nvSpPr>
              <p:cNvPr id="8082" name="Object 8082"/>
              <p:cNvSpPr txBox="1"/>
              <p:nvPr/>
            </p:nvSpPr>
            <p:spPr>
              <a:xfrm>
                <a:off x="1467985" y="10419181"/>
                <a:ext cx="651127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10" b="0" i="0" spc="4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初四</a:t>
                </a:r>
                <a:endParaRPr lang="zh-CN" altLang="en-US" sz="2110"/>
              </a:p>
            </p:txBody>
          </p:sp>
        </p:grpSp>
        <p:sp>
          <p:nvSpPr>
            <p:cNvPr id="8083" name="Object 8083"/>
            <p:cNvSpPr txBox="1"/>
            <p:nvPr/>
          </p:nvSpPr>
          <p:spPr>
            <a:xfrm>
              <a:off x="7687381" y="9898382"/>
              <a:ext cx="591976" cy="6096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860" b="0" i="0" spc="-100">
                  <a:solidFill>
                    <a:srgbClr val="212222"/>
                  </a:solidFill>
                  <a:latin typeface="AlibabaPuHuiTi-Heavy"/>
                  <a:ea typeface="AlibabaPuHuiTi-Heavy"/>
                </a:rPr>
                <a:t>30</a:t>
              </a:r>
              <a:endParaRPr lang="zh-CN" altLang="en-US" sz="3860"/>
            </a:p>
          </p:txBody>
        </p:sp>
        <p:sp>
          <p:nvSpPr>
            <p:cNvPr id="8084" name="Object 8084"/>
            <p:cNvSpPr txBox="1"/>
            <p:nvPr/>
          </p:nvSpPr>
          <p:spPr>
            <a:xfrm>
              <a:off x="7685271" y="10496420"/>
              <a:ext cx="651127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10" b="0" i="0" spc="400">
                  <a:solidFill>
                    <a:srgbClr val="000000"/>
                  </a:solidFill>
                  <a:latin typeface="AlibabaPuHuiTi-Heavy"/>
                  <a:ea typeface="AlibabaPuHuiTi-Heavy"/>
                </a:rPr>
                <a:t>初七</a:t>
              </a:r>
              <a:endParaRPr lang="zh-CN" altLang="en-US" sz="2110"/>
            </a:p>
          </p:txBody>
        </p:sp>
      </p:grpSp>
      <p:sp>
        <p:nvSpPr>
          <p:cNvPr id="8085" name="Object 8085"/>
          <p:cNvSpPr txBox="1"/>
          <p:nvPr/>
        </p:nvSpPr>
        <p:spPr>
          <a:xfrm>
            <a:off x="6803292" y="2870868"/>
            <a:ext cx="8839200" cy="10033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25000"/>
              </a:lnSpc>
            </a:pPr>
            <a:r>
              <a:rPr lang="zh-CN" sz="2570" b="0" i="1" u="sng">
                <a:solidFill>
                  <a:srgbClr val="000000"/>
                </a:solidFill>
                <a:latin typeface="SourceHanSansSC-Regular"/>
                <a:ea typeface="SourceHanSansSC-Regular"/>
              </a:rPr>
              <a:t>本月营销关键节点：建dang节、小暑、初伏、大暑</a:t>
            </a:r>
            <a:endParaRPr lang="zh-CN" altLang="en-US" sz="2570"/>
          </a:p>
          <a:p>
            <a:pPr algn="l">
              <a:lnSpc>
                <a:spcPct val="125000"/>
              </a:lnSpc>
            </a:pPr>
            <a:r>
              <a:rPr lang="zh-CN" sz="2570" b="0" i="1" u="sng">
                <a:solidFill>
                  <a:srgbClr val="000000"/>
                </a:solidFill>
                <a:latin typeface="SourceHanSansSC-Regular"/>
                <a:ea typeface="SourceHanSansSC-Regular"/>
              </a:rPr>
              <a:t>营销关键词：童趣、陪伴、亲子、感恩、沉默、夏日、快乐</a:t>
            </a:r>
            <a:endParaRPr lang="zh-CN" altLang="en-US" sz="2570"/>
          </a:p>
        </p:txBody>
      </p:sp>
      <p:pic>
        <p:nvPicPr>
          <p:cNvPr id="98086" name="image 80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9497" y="4213247"/>
            <a:ext cx="7862458" cy="8140885"/>
          </a:xfrm>
          <a:prstGeom prst="rect">
            <a:avLst/>
          </a:prstGeom>
        </p:spPr>
      </p:pic>
      <p:sp>
        <p:nvSpPr>
          <p:cNvPr id="8087" name="Object 8087"/>
          <p:cNvSpPr txBox="1"/>
          <p:nvPr/>
        </p:nvSpPr>
        <p:spPr>
          <a:xfrm>
            <a:off x="16617302" y="5265414"/>
            <a:ext cx="6781800" cy="46101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sz="3010" b="0" i="0">
                <a:solidFill>
                  <a:srgbClr val="000000"/>
                </a:solidFill>
                <a:latin typeface="SourceHanSansSC-Regular"/>
                <a:ea typeface="SourceHanSansSC-Regular"/>
              </a:rPr>
              <a:t>建dang节：致敬、情怀、红色</a:t>
            </a:r>
            <a:endParaRPr lang="zh-CN" altLang="en-US" sz="3010"/>
          </a:p>
          <a:p>
            <a:pPr algn="l">
              <a:lnSpc>
                <a:spcPct val="110000"/>
              </a:lnSpc>
            </a:pPr>
            <a:endParaRPr lang="zh-CN" altLang="en-US" sz="3010"/>
          </a:p>
          <a:p>
            <a:pPr algn="l">
              <a:lnSpc>
                <a:spcPct val="110000"/>
              </a:lnSpc>
            </a:pPr>
            <a:r>
              <a:rPr lang="zh-CN" sz="3010" b="0" i="0">
                <a:solidFill>
                  <a:srgbClr val="000000"/>
                </a:solidFill>
                <a:latin typeface="SourceHanSansSC-Regular"/>
                <a:ea typeface="SourceHanSansSC-Regular"/>
              </a:rPr>
              <a:t>小暑：荷花、防晒、暑气、预热、西瓜</a:t>
            </a:r>
            <a:endParaRPr lang="zh-CN" altLang="en-US" sz="3010"/>
          </a:p>
          <a:p>
            <a:pPr algn="l">
              <a:lnSpc>
                <a:spcPct val="110000"/>
              </a:lnSpc>
            </a:pPr>
            <a:endParaRPr lang="zh-CN" altLang="en-US" sz="3010"/>
          </a:p>
          <a:p>
            <a:pPr algn="l">
              <a:lnSpc>
                <a:spcPct val="110000"/>
              </a:lnSpc>
            </a:pPr>
            <a:r>
              <a:rPr lang="zh-CN" sz="3010" b="0" i="0">
                <a:solidFill>
                  <a:srgbClr val="000000"/>
                </a:solidFill>
                <a:latin typeface="SourceHanSansSC-Regular"/>
                <a:ea typeface="SourceHanSansSC-Regular"/>
              </a:rPr>
              <a:t>初伏：闷热、补水、出汗、饮食、散热</a:t>
            </a:r>
            <a:endParaRPr lang="zh-CN" altLang="en-US" sz="3010"/>
          </a:p>
          <a:p>
            <a:pPr algn="l">
              <a:lnSpc>
                <a:spcPct val="110000"/>
              </a:lnSpc>
            </a:pPr>
            <a:endParaRPr lang="zh-CN" altLang="en-US" sz="3010"/>
          </a:p>
          <a:p>
            <a:pPr algn="l">
              <a:lnSpc>
                <a:spcPct val="110000"/>
              </a:lnSpc>
            </a:pPr>
            <a:r>
              <a:rPr lang="zh-CN" sz="3010" b="0" i="0">
                <a:solidFill>
                  <a:srgbClr val="000000"/>
                </a:solidFill>
                <a:latin typeface="SourceHanSansSC-Regular"/>
                <a:ea typeface="SourceHanSansSC-Regular"/>
              </a:rPr>
              <a:t>大暑：高温、盛夏、热情、空调、炎热</a:t>
            </a:r>
            <a:endParaRPr lang="zh-CN" altLang="en-US" sz="3010"/>
          </a:p>
          <a:p>
            <a:pPr algn="l">
              <a:lnSpc>
                <a:spcPct val="110000"/>
              </a:lnSpc>
            </a:pPr>
            <a:r>
              <a:rPr lang="zh-CN" sz="3010" b="0" i="0">
                <a:solidFill>
                  <a:srgbClr val="000000"/>
                </a:solidFill>
                <a:latin typeface="SourceHanSansSC-Regular"/>
                <a:ea typeface="SourceHanSansSC-Regular"/>
              </a:rPr>
              <a:t>国际友谊日：好友、情感、交友、互助、情感</a:t>
            </a:r>
            <a:endParaRPr lang="zh-CN" altLang="en-US" sz="3010"/>
          </a:p>
        </p:txBody>
      </p:sp>
      <p:pic>
        <p:nvPicPr>
          <p:cNvPr id="98088" name="image 80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1582" y="1435434"/>
            <a:ext cx="2335716" cy="287086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6F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01" name="image 9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6329" y="2457522"/>
            <a:ext cx="14916837" cy="2807892"/>
          </a:xfrm>
          <a:prstGeom prst="rect">
            <a:avLst/>
          </a:prstGeom>
        </p:spPr>
      </p:pic>
      <p:sp>
        <p:nvSpPr>
          <p:cNvPr id="902" name="Object 902"/>
          <p:cNvSpPr txBox="1"/>
          <p:nvPr/>
        </p:nvSpPr>
        <p:spPr>
          <a:xfrm>
            <a:off x="576329" y="1489857"/>
            <a:ext cx="2088435" cy="3149600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sz="20600" b="0" i="0" spc="-100">
                <a:solidFill>
                  <a:srgbClr val="FFFFFF"/>
                </a:solidFill>
                <a:latin typeface="锐字逼格青春粗黑体简2.0" panose="02010604000000000000" charset="-122"/>
                <a:ea typeface="锐字逼格青春粗黑体简2.0" panose="02010604000000000000" charset="-122"/>
              </a:rPr>
              <a:t>8</a:t>
            </a:r>
            <a:endParaRPr lang="zh-CN" altLang="en-US" sz="20600" b="0" i="0" spc="-100">
              <a:solidFill>
                <a:srgbClr val="FFFFFF"/>
              </a:solidFill>
              <a:latin typeface="锐字逼格青春粗黑体简2.0" panose="02010604000000000000" charset="-122"/>
              <a:ea typeface="锐字逼格青春粗黑体简2.0" panose="02010604000000000000" charset="-122"/>
            </a:endParaRPr>
          </a:p>
        </p:txBody>
      </p:sp>
      <p:sp>
        <p:nvSpPr>
          <p:cNvPr id="903" name="Object 903"/>
          <p:cNvSpPr txBox="1"/>
          <p:nvPr/>
        </p:nvSpPr>
        <p:spPr>
          <a:xfrm>
            <a:off x="2671829" y="2733889"/>
            <a:ext cx="4893310" cy="1402715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sz="8290" b="0" i="0" spc="-100">
                <a:solidFill>
                  <a:srgbClr val="FFFFFF"/>
                </a:solidFill>
                <a:latin typeface="锐字逼格青春粗黑体简2.0" panose="02010604000000000000" charset="-122"/>
                <a:ea typeface="锐字逼格青春粗黑体简2.0" panose="02010604000000000000" charset="-122"/>
              </a:rPr>
              <a:t>AUGUST</a:t>
            </a:r>
            <a:endParaRPr lang="zh-CN" altLang="en-US" sz="8290" b="0" i="0" spc="-100">
              <a:solidFill>
                <a:srgbClr val="FFFFFF"/>
              </a:solidFill>
              <a:latin typeface="锐字逼格青春粗黑体简2.0" panose="02010604000000000000" charset="-122"/>
              <a:ea typeface="锐字逼格青春粗黑体简2.0" panose="02010604000000000000" charset="-122"/>
            </a:endParaRPr>
          </a:p>
        </p:txBody>
      </p:sp>
      <p:grpSp>
        <p:nvGrpSpPr>
          <p:cNvPr id="904" name="组合 904"/>
          <p:cNvGrpSpPr/>
          <p:nvPr/>
        </p:nvGrpSpPr>
        <p:grpSpPr>
          <a:xfrm>
            <a:off x="576329" y="4291529"/>
            <a:ext cx="14916837" cy="8198826"/>
            <a:chOff x="576329" y="4291529"/>
            <a:chExt cx="14916837" cy="8198826"/>
          </a:xfrm>
        </p:grpSpPr>
        <p:grpSp>
          <p:nvGrpSpPr>
            <p:cNvPr id="905" name="组合 905"/>
            <p:cNvGrpSpPr/>
            <p:nvPr/>
          </p:nvGrpSpPr>
          <p:grpSpPr>
            <a:xfrm>
              <a:off x="576329" y="4291529"/>
              <a:ext cx="14916837" cy="8198826"/>
              <a:chOff x="576329" y="4291529"/>
              <a:chExt cx="14916837" cy="8198826"/>
            </a:xfrm>
          </p:grpSpPr>
          <p:pic>
            <p:nvPicPr>
              <p:cNvPr id="9906" name="image 90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76329" y="4291529"/>
                <a:ext cx="14916837" cy="8198826"/>
              </a:xfrm>
              <a:prstGeom prst="rect">
                <a:avLst/>
              </a:prstGeom>
            </p:spPr>
          </p:pic>
          <p:sp>
            <p:nvSpPr>
              <p:cNvPr id="907" name="Object 907"/>
              <p:cNvSpPr txBox="1"/>
              <p:nvPr/>
            </p:nvSpPr>
            <p:spPr>
              <a:xfrm>
                <a:off x="13648289" y="4565933"/>
                <a:ext cx="796839" cy="4064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560" b="0" i="0" spc="-100">
                    <a:solidFill>
                      <a:srgbClr val="FFFFFF"/>
                    </a:solidFill>
                    <a:latin typeface="Reeji-CloudHeiChao-GB-Regular"/>
                    <a:ea typeface="Reeji-CloudHeiChao-GB-Regular"/>
                  </a:rPr>
                  <a:t>SUN</a:t>
                </a:r>
                <a:endParaRPr lang="zh-CN" altLang="en-US" sz="2560"/>
              </a:p>
            </p:txBody>
          </p:sp>
          <p:sp>
            <p:nvSpPr>
              <p:cNvPr id="908" name="Object 908"/>
              <p:cNvSpPr txBox="1"/>
              <p:nvPr/>
            </p:nvSpPr>
            <p:spPr>
              <a:xfrm>
                <a:off x="14555946" y="4586071"/>
                <a:ext cx="301811" cy="368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350" b="0" i="0" spc="-100">
                    <a:solidFill>
                      <a:srgbClr val="FFFFFF"/>
                    </a:solidFill>
                    <a:latin typeface="Reeji-CloudHeiChao-GB-Regular"/>
                    <a:ea typeface="Reeji-CloudHeiChao-GB-Regular"/>
                  </a:rPr>
                  <a:t>日</a:t>
                </a:r>
                <a:endParaRPr lang="zh-CN" altLang="en-US" sz="2350"/>
              </a:p>
            </p:txBody>
          </p:sp>
          <p:sp>
            <p:nvSpPr>
              <p:cNvPr id="909" name="Object 909"/>
              <p:cNvSpPr txBox="1"/>
              <p:nvPr/>
            </p:nvSpPr>
            <p:spPr>
              <a:xfrm>
                <a:off x="1202517" y="4578496"/>
                <a:ext cx="860339" cy="4064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560" b="0" i="0" spc="-100">
                    <a:solidFill>
                      <a:srgbClr val="FFFFFF"/>
                    </a:solidFill>
                    <a:latin typeface="Reeji-CloudHeiChao-GB-Regular"/>
                    <a:ea typeface="Reeji-CloudHeiChao-GB-Regular"/>
                  </a:rPr>
                  <a:t>MON</a:t>
                </a:r>
                <a:endParaRPr lang="zh-CN" altLang="en-US" sz="2560"/>
              </a:p>
            </p:txBody>
          </p:sp>
          <p:sp>
            <p:nvSpPr>
              <p:cNvPr id="9010" name="Object 9010"/>
              <p:cNvSpPr txBox="1"/>
              <p:nvPr/>
            </p:nvSpPr>
            <p:spPr>
              <a:xfrm>
                <a:off x="2200800" y="4584951"/>
                <a:ext cx="301811" cy="368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350" b="0" i="0" spc="-100">
                    <a:solidFill>
                      <a:srgbClr val="FFFFFF"/>
                    </a:solidFill>
                    <a:latin typeface="ReeJi-BigRuixain-BoldGBV1.0"/>
                    <a:ea typeface="ReeJi-BigRuixain-BoldGBV1.0"/>
                  </a:rPr>
                  <a:t>一</a:t>
                </a:r>
                <a:endParaRPr lang="zh-CN" altLang="en-US" sz="2350"/>
              </a:p>
            </p:txBody>
          </p:sp>
          <p:sp>
            <p:nvSpPr>
              <p:cNvPr id="9011" name="Object 9011"/>
              <p:cNvSpPr txBox="1"/>
              <p:nvPr/>
            </p:nvSpPr>
            <p:spPr>
              <a:xfrm>
                <a:off x="3263431" y="4564910"/>
                <a:ext cx="746039" cy="4064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560" b="0" i="0" spc="-100">
                    <a:solidFill>
                      <a:srgbClr val="FFFFFF"/>
                    </a:solidFill>
                    <a:latin typeface="Reeji-CloudHeiChao-GB-Regular"/>
                    <a:ea typeface="Reeji-CloudHeiChao-GB-Regular"/>
                  </a:rPr>
                  <a:t>TUE</a:t>
                </a:r>
                <a:endParaRPr lang="zh-CN" altLang="en-US" sz="2560"/>
              </a:p>
            </p:txBody>
          </p:sp>
          <p:sp>
            <p:nvSpPr>
              <p:cNvPr id="9012" name="Object 9012"/>
              <p:cNvSpPr txBox="1"/>
              <p:nvPr/>
            </p:nvSpPr>
            <p:spPr>
              <a:xfrm>
                <a:off x="4208381" y="4573918"/>
                <a:ext cx="301811" cy="368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350" b="0" i="0" spc="-100">
                    <a:solidFill>
                      <a:srgbClr val="FFFFFF"/>
                    </a:solidFill>
                    <a:latin typeface="ReeJi-BigRuixain-BoldGBV1.0"/>
                    <a:ea typeface="ReeJi-BigRuixain-BoldGBV1.0"/>
                  </a:rPr>
                  <a:t>二</a:t>
                </a:r>
                <a:endParaRPr lang="zh-CN" altLang="en-US" sz="2350"/>
              </a:p>
            </p:txBody>
          </p:sp>
          <p:sp>
            <p:nvSpPr>
              <p:cNvPr id="9013" name="Object 9013"/>
              <p:cNvSpPr txBox="1"/>
              <p:nvPr/>
            </p:nvSpPr>
            <p:spPr>
              <a:xfrm>
                <a:off x="5417604" y="4564910"/>
                <a:ext cx="809539" cy="4064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560" b="0" i="0" spc="-100">
                    <a:solidFill>
                      <a:srgbClr val="FFFFFF"/>
                    </a:solidFill>
                    <a:latin typeface="Reeji-CloudHeiChao-GB-Regular"/>
                    <a:ea typeface="Reeji-CloudHeiChao-GB-Regular"/>
                  </a:rPr>
                  <a:t>WED</a:t>
                </a:r>
                <a:endParaRPr lang="zh-CN" altLang="en-US" sz="2560"/>
              </a:p>
            </p:txBody>
          </p:sp>
          <p:sp>
            <p:nvSpPr>
              <p:cNvPr id="9014" name="Object 9014"/>
              <p:cNvSpPr txBox="1"/>
              <p:nvPr/>
            </p:nvSpPr>
            <p:spPr>
              <a:xfrm>
                <a:off x="6352386" y="4576373"/>
                <a:ext cx="301811" cy="368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350" b="0" i="0" spc="-100">
                    <a:solidFill>
                      <a:srgbClr val="FFFFFF"/>
                    </a:solidFill>
                    <a:latin typeface="ReeJi-BigRuixain-BoldGBV1.0"/>
                    <a:ea typeface="ReeJi-BigRuixain-BoldGBV1.0"/>
                  </a:rPr>
                  <a:t>三</a:t>
                </a:r>
                <a:endParaRPr lang="zh-CN" altLang="en-US" sz="2350"/>
              </a:p>
            </p:txBody>
          </p:sp>
          <p:sp>
            <p:nvSpPr>
              <p:cNvPr id="9015" name="Object 9015"/>
              <p:cNvSpPr txBox="1"/>
              <p:nvPr/>
            </p:nvSpPr>
            <p:spPr>
              <a:xfrm>
                <a:off x="7488510" y="4564910"/>
                <a:ext cx="796839" cy="4064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560" b="0" i="0" spc="-100">
                    <a:solidFill>
                      <a:srgbClr val="FFFFFF"/>
                    </a:solidFill>
                    <a:latin typeface="Reeji-CloudHeiChao-GB-Regular"/>
                    <a:ea typeface="Reeji-CloudHeiChao-GB-Regular"/>
                  </a:rPr>
                  <a:t>THU</a:t>
                </a:r>
                <a:endParaRPr lang="zh-CN" altLang="en-US" sz="2560"/>
              </a:p>
            </p:txBody>
          </p:sp>
          <p:sp>
            <p:nvSpPr>
              <p:cNvPr id="9016" name="Object 9016"/>
              <p:cNvSpPr txBox="1"/>
              <p:nvPr/>
            </p:nvSpPr>
            <p:spPr>
              <a:xfrm>
                <a:off x="8397451" y="4575616"/>
                <a:ext cx="301811" cy="368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350" b="0" i="0" spc="-100">
                    <a:solidFill>
                      <a:srgbClr val="FFFFFF"/>
                    </a:solidFill>
                    <a:latin typeface="ReeJi-BigRuixain-BoldGBV1.0"/>
                    <a:ea typeface="ReeJi-BigRuixain-BoldGBV1.0"/>
                  </a:rPr>
                  <a:t>四</a:t>
                </a:r>
                <a:endParaRPr lang="zh-CN" altLang="en-US" sz="2350"/>
              </a:p>
            </p:txBody>
          </p:sp>
          <p:sp>
            <p:nvSpPr>
              <p:cNvPr id="9017" name="Object 9017"/>
              <p:cNvSpPr txBox="1"/>
              <p:nvPr/>
            </p:nvSpPr>
            <p:spPr>
              <a:xfrm>
                <a:off x="9607842" y="4564910"/>
                <a:ext cx="606339" cy="4064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560" b="0" i="0" spc="-100">
                    <a:solidFill>
                      <a:srgbClr val="FFFFFF"/>
                    </a:solidFill>
                    <a:latin typeface="Reeji-CloudHeiChao-GB-Regular"/>
                    <a:ea typeface="Reeji-CloudHeiChao-GB-Regular"/>
                  </a:rPr>
                  <a:t>FRI</a:t>
                </a:r>
                <a:endParaRPr lang="zh-CN" altLang="en-US" sz="2560"/>
              </a:p>
            </p:txBody>
          </p:sp>
          <p:sp>
            <p:nvSpPr>
              <p:cNvPr id="9018" name="Object 9018"/>
              <p:cNvSpPr txBox="1"/>
              <p:nvPr/>
            </p:nvSpPr>
            <p:spPr>
              <a:xfrm>
                <a:off x="10401978" y="4572710"/>
                <a:ext cx="301811" cy="368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350" b="0" i="0" spc="-100">
                    <a:solidFill>
                      <a:srgbClr val="FFFFFF"/>
                    </a:solidFill>
                    <a:latin typeface="ReeJi-BigRuixain-BoldGBV1.0"/>
                    <a:ea typeface="ReeJi-BigRuixain-BoldGBV1.0"/>
                  </a:rPr>
                  <a:t>五</a:t>
                </a:r>
                <a:endParaRPr lang="zh-CN" altLang="en-US" sz="2350"/>
              </a:p>
            </p:txBody>
          </p:sp>
          <p:sp>
            <p:nvSpPr>
              <p:cNvPr id="9019" name="Object 9019"/>
              <p:cNvSpPr txBox="1"/>
              <p:nvPr/>
            </p:nvSpPr>
            <p:spPr>
              <a:xfrm>
                <a:off x="11603678" y="4565933"/>
                <a:ext cx="733339" cy="4064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560" b="0" i="0" spc="-100">
                    <a:solidFill>
                      <a:srgbClr val="FFFFFF"/>
                    </a:solidFill>
                    <a:latin typeface="Reeji-CloudHeiChao-GB-Regular"/>
                    <a:ea typeface="Reeji-CloudHeiChao-GB-Regular"/>
                  </a:rPr>
                  <a:t>SAT</a:t>
                </a:r>
                <a:endParaRPr lang="zh-CN" altLang="en-US" sz="2560"/>
              </a:p>
            </p:txBody>
          </p:sp>
          <p:sp>
            <p:nvSpPr>
              <p:cNvPr id="9020" name="Object 9020"/>
              <p:cNvSpPr txBox="1"/>
              <p:nvPr/>
            </p:nvSpPr>
            <p:spPr>
              <a:xfrm>
                <a:off x="12487347" y="4570725"/>
                <a:ext cx="301811" cy="3683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zh-CN" sz="2350" b="0" i="0" spc="-100">
                    <a:solidFill>
                      <a:srgbClr val="FFFFFF"/>
                    </a:solidFill>
                    <a:latin typeface="ReeJi-BigRuixain-BoldGBV1.0"/>
                    <a:ea typeface="ReeJi-BigRuixain-BoldGBV1.0"/>
                  </a:rPr>
                  <a:t>六</a:t>
                </a:r>
                <a:endParaRPr lang="zh-CN" altLang="en-US" sz="2350"/>
              </a:p>
            </p:txBody>
          </p:sp>
          <p:sp>
            <p:nvSpPr>
              <p:cNvPr id="9021" name="Object 9021"/>
              <p:cNvSpPr txBox="1"/>
              <p:nvPr/>
            </p:nvSpPr>
            <p:spPr>
              <a:xfrm>
                <a:off x="1656397" y="6426189"/>
                <a:ext cx="299841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00" b="0" i="0" spc="-1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4</a:t>
                </a:r>
                <a:endParaRPr lang="zh-CN" altLang="en-US" sz="3900"/>
              </a:p>
            </p:txBody>
          </p:sp>
          <p:sp>
            <p:nvSpPr>
              <p:cNvPr id="9022" name="Object 9022"/>
              <p:cNvSpPr txBox="1"/>
              <p:nvPr/>
            </p:nvSpPr>
            <p:spPr>
              <a:xfrm>
                <a:off x="1469064" y="6951250"/>
                <a:ext cx="664213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30" b="0" i="0" spc="4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十一</a:t>
                </a:r>
                <a:endParaRPr lang="zh-CN" altLang="en-US" sz="2130"/>
              </a:p>
            </p:txBody>
          </p:sp>
          <p:sp>
            <p:nvSpPr>
              <p:cNvPr id="9023" name="Object 9023"/>
              <p:cNvSpPr txBox="1"/>
              <p:nvPr/>
            </p:nvSpPr>
            <p:spPr>
              <a:xfrm>
                <a:off x="3671025" y="6424370"/>
                <a:ext cx="299841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00" b="0" i="0" spc="-100">
                    <a:solidFill>
                      <a:srgbClr val="070505"/>
                    </a:solidFill>
                    <a:latin typeface="AlibabaPuHuiTi-Heavy"/>
                    <a:ea typeface="AlibabaPuHuiTi-Heavy"/>
                  </a:rPr>
                  <a:t>5</a:t>
                </a:r>
                <a:endParaRPr lang="zh-CN" altLang="en-US" sz="3900"/>
              </a:p>
            </p:txBody>
          </p:sp>
          <p:sp>
            <p:nvSpPr>
              <p:cNvPr id="9024" name="Object 9024"/>
              <p:cNvSpPr txBox="1"/>
              <p:nvPr/>
            </p:nvSpPr>
            <p:spPr>
              <a:xfrm>
                <a:off x="3459334" y="6951250"/>
                <a:ext cx="664213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30" b="0" i="0" spc="400">
                    <a:solidFill>
                      <a:srgbClr val="070505"/>
                    </a:solidFill>
                    <a:latin typeface="AlibabaPuHuiTi-Heavy"/>
                    <a:ea typeface="AlibabaPuHuiTi-Heavy"/>
                  </a:rPr>
                  <a:t>十二</a:t>
                </a:r>
                <a:endParaRPr lang="zh-CN" altLang="en-US" sz="2130"/>
              </a:p>
            </p:txBody>
          </p:sp>
          <p:sp>
            <p:nvSpPr>
              <p:cNvPr id="9025" name="Object 9025"/>
              <p:cNvSpPr txBox="1"/>
              <p:nvPr/>
            </p:nvSpPr>
            <p:spPr>
              <a:xfrm>
                <a:off x="5791115" y="6426189"/>
                <a:ext cx="299841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0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6</a:t>
                </a:r>
                <a:endParaRPr lang="zh-CN" altLang="en-US" sz="3900"/>
              </a:p>
            </p:txBody>
          </p:sp>
          <p:sp>
            <p:nvSpPr>
              <p:cNvPr id="9026" name="Object 9026"/>
              <p:cNvSpPr txBox="1"/>
              <p:nvPr/>
            </p:nvSpPr>
            <p:spPr>
              <a:xfrm>
                <a:off x="5578790" y="6955069"/>
                <a:ext cx="664213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3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十三</a:t>
                </a:r>
                <a:endParaRPr lang="zh-CN" altLang="en-US" sz="2130"/>
              </a:p>
            </p:txBody>
          </p:sp>
          <p:sp>
            <p:nvSpPr>
              <p:cNvPr id="9027" name="Object 9027"/>
              <p:cNvSpPr txBox="1"/>
              <p:nvPr/>
            </p:nvSpPr>
            <p:spPr>
              <a:xfrm>
                <a:off x="7884507" y="6425365"/>
                <a:ext cx="299841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0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7</a:t>
                </a:r>
                <a:endParaRPr lang="zh-CN" altLang="en-US" sz="3900"/>
              </a:p>
            </p:txBody>
          </p:sp>
          <p:sp>
            <p:nvSpPr>
              <p:cNvPr id="9028" name="Object 9028"/>
              <p:cNvSpPr txBox="1"/>
              <p:nvPr/>
            </p:nvSpPr>
            <p:spPr>
              <a:xfrm>
                <a:off x="7670827" y="6951250"/>
                <a:ext cx="664213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3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立秋</a:t>
                </a:r>
                <a:endParaRPr lang="zh-CN" altLang="en-US" sz="2130"/>
              </a:p>
            </p:txBody>
          </p:sp>
          <p:sp>
            <p:nvSpPr>
              <p:cNvPr id="9029" name="Object 9029"/>
              <p:cNvSpPr txBox="1"/>
              <p:nvPr/>
            </p:nvSpPr>
            <p:spPr>
              <a:xfrm>
                <a:off x="9928622" y="6424370"/>
                <a:ext cx="299841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0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8</a:t>
                </a:r>
                <a:endParaRPr lang="zh-CN" altLang="en-US" sz="3900"/>
              </a:p>
            </p:txBody>
          </p:sp>
          <p:sp>
            <p:nvSpPr>
              <p:cNvPr id="9030" name="Object 9030"/>
              <p:cNvSpPr txBox="1"/>
              <p:nvPr/>
            </p:nvSpPr>
            <p:spPr>
              <a:xfrm>
                <a:off x="9746007" y="6951250"/>
                <a:ext cx="664213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3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十五</a:t>
                </a:r>
                <a:endParaRPr lang="zh-CN" altLang="en-US" sz="2130"/>
              </a:p>
            </p:txBody>
          </p:sp>
          <p:sp>
            <p:nvSpPr>
              <p:cNvPr id="9031" name="Object 9031"/>
              <p:cNvSpPr txBox="1"/>
              <p:nvPr/>
            </p:nvSpPr>
            <p:spPr>
              <a:xfrm>
                <a:off x="12055960" y="6424370"/>
                <a:ext cx="299841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00" b="0" i="0" spc="-1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9</a:t>
                </a:r>
                <a:endParaRPr lang="zh-CN" altLang="en-US" sz="3900"/>
              </a:p>
            </p:txBody>
          </p:sp>
          <p:sp>
            <p:nvSpPr>
              <p:cNvPr id="9032" name="Object 9032"/>
              <p:cNvSpPr txBox="1"/>
              <p:nvPr/>
            </p:nvSpPr>
            <p:spPr>
              <a:xfrm>
                <a:off x="11832552" y="6955069"/>
                <a:ext cx="664213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30" b="0" i="0" spc="4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末伏</a:t>
                </a:r>
                <a:endParaRPr lang="zh-CN" altLang="en-US" sz="2130"/>
              </a:p>
            </p:txBody>
          </p:sp>
          <p:sp>
            <p:nvSpPr>
              <p:cNvPr id="9033" name="Object 9033"/>
              <p:cNvSpPr txBox="1"/>
              <p:nvPr/>
            </p:nvSpPr>
            <p:spPr>
              <a:xfrm>
                <a:off x="13994798" y="6426189"/>
                <a:ext cx="591941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00" b="0" i="0" spc="-1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10</a:t>
                </a:r>
                <a:endParaRPr lang="zh-CN" altLang="en-US" sz="3900"/>
              </a:p>
            </p:txBody>
          </p:sp>
          <p:sp>
            <p:nvSpPr>
              <p:cNvPr id="9034" name="Object 9034"/>
              <p:cNvSpPr txBox="1"/>
              <p:nvPr/>
            </p:nvSpPr>
            <p:spPr>
              <a:xfrm>
                <a:off x="13916744" y="6952614"/>
                <a:ext cx="664213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30" b="0" i="0" spc="4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十七</a:t>
                </a:r>
                <a:endParaRPr lang="zh-CN" altLang="en-US" sz="2130"/>
              </a:p>
            </p:txBody>
          </p:sp>
          <p:sp>
            <p:nvSpPr>
              <p:cNvPr id="9037" name="Object 9037"/>
              <p:cNvSpPr txBox="1"/>
              <p:nvPr/>
            </p:nvSpPr>
            <p:spPr>
              <a:xfrm>
                <a:off x="9923153" y="5228850"/>
                <a:ext cx="299841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0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1</a:t>
                </a:r>
                <a:endParaRPr lang="zh-CN" altLang="en-US" sz="3900"/>
              </a:p>
            </p:txBody>
          </p:sp>
          <p:sp>
            <p:nvSpPr>
              <p:cNvPr id="9038" name="Object 9038"/>
              <p:cNvSpPr txBox="1"/>
              <p:nvPr/>
            </p:nvSpPr>
            <p:spPr>
              <a:xfrm>
                <a:off x="9582560" y="5759548"/>
                <a:ext cx="981713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3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建军节</a:t>
                </a:r>
                <a:endParaRPr lang="zh-CN" altLang="en-US" sz="2130"/>
              </a:p>
            </p:txBody>
          </p:sp>
          <p:sp>
            <p:nvSpPr>
              <p:cNvPr id="9039" name="Object 9039"/>
              <p:cNvSpPr txBox="1"/>
              <p:nvPr/>
            </p:nvSpPr>
            <p:spPr>
              <a:xfrm>
                <a:off x="12009183" y="5228850"/>
                <a:ext cx="299841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00" b="0" i="0" spc="-1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2</a:t>
                </a:r>
                <a:endParaRPr lang="zh-CN" altLang="en-US" sz="3900"/>
              </a:p>
            </p:txBody>
          </p:sp>
          <p:sp>
            <p:nvSpPr>
              <p:cNvPr id="9040" name="Object 9040"/>
              <p:cNvSpPr txBox="1"/>
              <p:nvPr/>
            </p:nvSpPr>
            <p:spPr>
              <a:xfrm>
                <a:off x="11830954" y="5759548"/>
                <a:ext cx="664213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30" b="0" i="0" spc="4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初九</a:t>
                </a:r>
                <a:endParaRPr lang="zh-CN" altLang="en-US" sz="2130"/>
              </a:p>
            </p:txBody>
          </p:sp>
          <p:sp>
            <p:nvSpPr>
              <p:cNvPr id="9041" name="Object 9041"/>
              <p:cNvSpPr txBox="1"/>
              <p:nvPr/>
            </p:nvSpPr>
            <p:spPr>
              <a:xfrm>
                <a:off x="14113687" y="5230668"/>
                <a:ext cx="299841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00" b="0" i="0" spc="-1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3</a:t>
                </a:r>
                <a:endParaRPr lang="zh-CN" altLang="en-US" sz="3900"/>
              </a:p>
            </p:txBody>
          </p:sp>
          <p:sp>
            <p:nvSpPr>
              <p:cNvPr id="9042" name="Object 9042"/>
              <p:cNvSpPr txBox="1"/>
              <p:nvPr/>
            </p:nvSpPr>
            <p:spPr>
              <a:xfrm>
                <a:off x="13913348" y="5755729"/>
                <a:ext cx="664213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30" b="0" i="0" spc="4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初十</a:t>
                </a:r>
                <a:endParaRPr lang="zh-CN" altLang="en-US" sz="2130"/>
              </a:p>
            </p:txBody>
          </p:sp>
          <p:sp>
            <p:nvSpPr>
              <p:cNvPr id="9043" name="Object 9043"/>
              <p:cNvSpPr txBox="1"/>
              <p:nvPr/>
            </p:nvSpPr>
            <p:spPr>
              <a:xfrm>
                <a:off x="1527473" y="7619891"/>
                <a:ext cx="591941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00" b="0" i="0" spc="-1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11</a:t>
                </a:r>
                <a:endParaRPr lang="zh-CN" altLang="en-US" sz="3900"/>
              </a:p>
            </p:txBody>
          </p:sp>
          <p:sp>
            <p:nvSpPr>
              <p:cNvPr id="9044" name="Object 9044"/>
              <p:cNvSpPr txBox="1"/>
              <p:nvPr/>
            </p:nvSpPr>
            <p:spPr>
              <a:xfrm>
                <a:off x="1462271" y="8149771"/>
                <a:ext cx="664213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30" b="0" i="0" spc="4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十八</a:t>
                </a:r>
                <a:endParaRPr lang="zh-CN" altLang="en-US" sz="2130"/>
              </a:p>
            </p:txBody>
          </p:sp>
          <p:sp>
            <p:nvSpPr>
              <p:cNvPr id="9045" name="Object 9045"/>
              <p:cNvSpPr txBox="1"/>
              <p:nvPr/>
            </p:nvSpPr>
            <p:spPr>
              <a:xfrm>
                <a:off x="3543756" y="7626684"/>
                <a:ext cx="591941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00" b="0" i="0" spc="-100">
                    <a:solidFill>
                      <a:srgbClr val="070505"/>
                    </a:solidFill>
                    <a:latin typeface="AlibabaPuHuiTi-Heavy"/>
                    <a:ea typeface="AlibabaPuHuiTi-Heavy"/>
                  </a:rPr>
                  <a:t>12</a:t>
                </a:r>
                <a:endParaRPr lang="zh-CN" altLang="en-US" sz="3900"/>
              </a:p>
            </p:txBody>
          </p:sp>
          <p:sp>
            <p:nvSpPr>
              <p:cNvPr id="9046" name="Object 9046"/>
              <p:cNvSpPr txBox="1"/>
              <p:nvPr/>
            </p:nvSpPr>
            <p:spPr>
              <a:xfrm>
                <a:off x="3459334" y="8156564"/>
                <a:ext cx="664213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30" b="0" i="0" spc="400">
                    <a:solidFill>
                      <a:srgbClr val="070505"/>
                    </a:solidFill>
                    <a:latin typeface="AlibabaPuHuiTi-Heavy"/>
                    <a:ea typeface="AlibabaPuHuiTi-Heavy"/>
                  </a:rPr>
                  <a:t>十九</a:t>
                </a:r>
                <a:endParaRPr lang="zh-CN" altLang="en-US" sz="2130"/>
              </a:p>
            </p:txBody>
          </p:sp>
          <p:sp>
            <p:nvSpPr>
              <p:cNvPr id="9047" name="Object 9047"/>
              <p:cNvSpPr txBox="1"/>
              <p:nvPr/>
            </p:nvSpPr>
            <p:spPr>
              <a:xfrm>
                <a:off x="5660185" y="7628502"/>
                <a:ext cx="591941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0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13</a:t>
                </a:r>
                <a:endParaRPr lang="zh-CN" altLang="en-US" sz="3900"/>
              </a:p>
            </p:txBody>
          </p:sp>
          <p:sp>
            <p:nvSpPr>
              <p:cNvPr id="9048" name="Object 9048"/>
              <p:cNvSpPr txBox="1"/>
              <p:nvPr/>
            </p:nvSpPr>
            <p:spPr>
              <a:xfrm>
                <a:off x="5572964" y="8158474"/>
                <a:ext cx="664213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3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二十</a:t>
                </a:r>
                <a:endParaRPr lang="zh-CN" altLang="en-US" sz="2130"/>
              </a:p>
            </p:txBody>
          </p:sp>
          <p:sp>
            <p:nvSpPr>
              <p:cNvPr id="9049" name="Object 9049"/>
              <p:cNvSpPr txBox="1"/>
              <p:nvPr/>
            </p:nvSpPr>
            <p:spPr>
              <a:xfrm>
                <a:off x="7750279" y="7628502"/>
                <a:ext cx="591941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0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14</a:t>
                </a:r>
                <a:endParaRPr lang="zh-CN" altLang="en-US" sz="3900"/>
              </a:p>
            </p:txBody>
          </p:sp>
          <p:sp>
            <p:nvSpPr>
              <p:cNvPr id="9050" name="Object 9050"/>
              <p:cNvSpPr txBox="1"/>
              <p:nvPr/>
            </p:nvSpPr>
            <p:spPr>
              <a:xfrm>
                <a:off x="7663340" y="8156564"/>
                <a:ext cx="664213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3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廿一</a:t>
                </a:r>
                <a:endParaRPr lang="zh-CN" altLang="en-US" sz="2130"/>
              </a:p>
            </p:txBody>
          </p:sp>
          <p:sp>
            <p:nvSpPr>
              <p:cNvPr id="9051" name="Object 9051"/>
              <p:cNvSpPr txBox="1"/>
              <p:nvPr/>
            </p:nvSpPr>
            <p:spPr>
              <a:xfrm>
                <a:off x="9824794" y="7626684"/>
                <a:ext cx="591941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0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15</a:t>
                </a:r>
                <a:endParaRPr lang="zh-CN" altLang="en-US" sz="3900"/>
              </a:p>
            </p:txBody>
          </p:sp>
          <p:sp>
            <p:nvSpPr>
              <p:cNvPr id="9052" name="Object 9052"/>
              <p:cNvSpPr txBox="1"/>
              <p:nvPr/>
            </p:nvSpPr>
            <p:spPr>
              <a:xfrm>
                <a:off x="9752105" y="8156564"/>
                <a:ext cx="664213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3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廿二</a:t>
                </a:r>
                <a:endParaRPr lang="zh-CN" altLang="en-US" sz="2130"/>
              </a:p>
            </p:txBody>
          </p:sp>
          <p:sp>
            <p:nvSpPr>
              <p:cNvPr id="9053" name="Object 9053"/>
              <p:cNvSpPr txBox="1"/>
              <p:nvPr/>
            </p:nvSpPr>
            <p:spPr>
              <a:xfrm>
                <a:off x="11919861" y="7628502"/>
                <a:ext cx="591941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00" b="0" i="0" spc="-1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16</a:t>
                </a:r>
                <a:endParaRPr lang="zh-CN" altLang="en-US" sz="3900"/>
              </a:p>
            </p:txBody>
          </p:sp>
          <p:sp>
            <p:nvSpPr>
              <p:cNvPr id="9054" name="Object 9054"/>
              <p:cNvSpPr txBox="1"/>
              <p:nvPr/>
            </p:nvSpPr>
            <p:spPr>
              <a:xfrm>
                <a:off x="11823888" y="8156564"/>
                <a:ext cx="664213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30" b="0" i="0" spc="4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廿三</a:t>
                </a:r>
                <a:endParaRPr lang="zh-CN" altLang="en-US" sz="2130"/>
              </a:p>
            </p:txBody>
          </p:sp>
          <p:sp>
            <p:nvSpPr>
              <p:cNvPr id="9055" name="Object 9055"/>
              <p:cNvSpPr txBox="1"/>
              <p:nvPr/>
            </p:nvSpPr>
            <p:spPr>
              <a:xfrm>
                <a:off x="14009115" y="7627679"/>
                <a:ext cx="591941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00" b="0" i="0" spc="-1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17</a:t>
                </a:r>
                <a:endParaRPr lang="zh-CN" altLang="en-US" sz="3900"/>
              </a:p>
            </p:txBody>
          </p:sp>
          <p:sp>
            <p:nvSpPr>
              <p:cNvPr id="9056" name="Object 9056"/>
              <p:cNvSpPr txBox="1"/>
              <p:nvPr/>
            </p:nvSpPr>
            <p:spPr>
              <a:xfrm>
                <a:off x="13743986" y="8157110"/>
                <a:ext cx="981713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30" b="0" i="0" spc="4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火把节</a:t>
                </a:r>
                <a:endParaRPr lang="zh-CN" altLang="en-US" sz="2130"/>
              </a:p>
            </p:txBody>
          </p:sp>
          <p:sp>
            <p:nvSpPr>
              <p:cNvPr id="9057" name="Object 9057"/>
              <p:cNvSpPr txBox="1"/>
              <p:nvPr/>
            </p:nvSpPr>
            <p:spPr>
              <a:xfrm>
                <a:off x="1537662" y="8822204"/>
                <a:ext cx="591941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00" b="0" i="0" spc="-1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18</a:t>
                </a:r>
                <a:endParaRPr lang="zh-CN" altLang="en-US" sz="3900"/>
              </a:p>
            </p:txBody>
          </p:sp>
          <p:sp>
            <p:nvSpPr>
              <p:cNvPr id="9058" name="Object 9058"/>
              <p:cNvSpPr txBox="1"/>
              <p:nvPr/>
            </p:nvSpPr>
            <p:spPr>
              <a:xfrm>
                <a:off x="1468369" y="9352085"/>
                <a:ext cx="664213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30" b="0" i="0" spc="4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廿五</a:t>
                </a:r>
                <a:endParaRPr lang="zh-CN" altLang="en-US" sz="2130"/>
              </a:p>
            </p:txBody>
          </p:sp>
          <p:sp>
            <p:nvSpPr>
              <p:cNvPr id="9059" name="Object 9059"/>
              <p:cNvSpPr txBox="1"/>
              <p:nvPr/>
            </p:nvSpPr>
            <p:spPr>
              <a:xfrm>
                <a:off x="3519881" y="8815412"/>
                <a:ext cx="591941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00" b="0" i="0" spc="-100">
                    <a:solidFill>
                      <a:srgbClr val="070505"/>
                    </a:solidFill>
                    <a:latin typeface="AlibabaPuHuiTi-Heavy"/>
                    <a:ea typeface="AlibabaPuHuiTi-Heavy"/>
                  </a:rPr>
                  <a:t>19</a:t>
                </a:r>
                <a:endParaRPr lang="zh-CN" altLang="en-US" sz="3900"/>
              </a:p>
            </p:txBody>
          </p:sp>
          <p:sp>
            <p:nvSpPr>
              <p:cNvPr id="9060" name="Object 9060"/>
              <p:cNvSpPr txBox="1"/>
              <p:nvPr/>
            </p:nvSpPr>
            <p:spPr>
              <a:xfrm>
                <a:off x="3465432" y="9346110"/>
                <a:ext cx="664213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30" b="0" i="0" spc="400">
                    <a:solidFill>
                      <a:srgbClr val="070505"/>
                    </a:solidFill>
                    <a:latin typeface="AlibabaPuHuiTi-Heavy"/>
                    <a:ea typeface="AlibabaPuHuiTi-Heavy"/>
                  </a:rPr>
                  <a:t>出伏</a:t>
                </a:r>
                <a:endParaRPr lang="zh-CN" altLang="en-US" sz="2130"/>
              </a:p>
            </p:txBody>
          </p:sp>
          <p:sp>
            <p:nvSpPr>
              <p:cNvPr id="9061" name="Object 9061"/>
              <p:cNvSpPr txBox="1"/>
              <p:nvPr/>
            </p:nvSpPr>
            <p:spPr>
              <a:xfrm>
                <a:off x="5655708" y="8815412"/>
                <a:ext cx="591941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0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20</a:t>
                </a:r>
                <a:endParaRPr lang="zh-CN" altLang="en-US" sz="3900"/>
              </a:p>
            </p:txBody>
          </p:sp>
          <p:sp>
            <p:nvSpPr>
              <p:cNvPr id="9062" name="Object 9062"/>
              <p:cNvSpPr txBox="1"/>
              <p:nvPr/>
            </p:nvSpPr>
            <p:spPr>
              <a:xfrm>
                <a:off x="5594954" y="9345292"/>
                <a:ext cx="664213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3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廿七</a:t>
                </a:r>
                <a:endParaRPr lang="zh-CN" altLang="en-US" sz="2130"/>
              </a:p>
            </p:txBody>
          </p:sp>
          <p:sp>
            <p:nvSpPr>
              <p:cNvPr id="9063" name="Object 9063"/>
              <p:cNvSpPr txBox="1"/>
              <p:nvPr/>
            </p:nvSpPr>
            <p:spPr>
              <a:xfrm>
                <a:off x="7731621" y="8815412"/>
                <a:ext cx="591941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0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21</a:t>
                </a:r>
                <a:endParaRPr lang="zh-CN" altLang="en-US" sz="3900"/>
              </a:p>
            </p:txBody>
          </p:sp>
          <p:sp>
            <p:nvSpPr>
              <p:cNvPr id="9064" name="Object 9064"/>
              <p:cNvSpPr txBox="1"/>
              <p:nvPr/>
            </p:nvSpPr>
            <p:spPr>
              <a:xfrm>
                <a:off x="7683595" y="9346110"/>
                <a:ext cx="664213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3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廿八</a:t>
                </a:r>
                <a:endParaRPr lang="zh-CN" altLang="en-US" sz="2130"/>
              </a:p>
            </p:txBody>
          </p:sp>
          <p:sp>
            <p:nvSpPr>
              <p:cNvPr id="9065" name="Object 9065"/>
              <p:cNvSpPr txBox="1"/>
              <p:nvPr/>
            </p:nvSpPr>
            <p:spPr>
              <a:xfrm>
                <a:off x="3560394" y="9997347"/>
                <a:ext cx="591941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00" b="0" i="0" spc="-100">
                    <a:solidFill>
                      <a:srgbClr val="070505"/>
                    </a:solidFill>
                    <a:latin typeface="AlibabaPuHuiTi-Heavy"/>
                    <a:ea typeface="AlibabaPuHuiTi-Heavy"/>
                  </a:rPr>
                  <a:t>26</a:t>
                </a:r>
                <a:endParaRPr lang="zh-CN" altLang="en-US" sz="3900"/>
              </a:p>
            </p:txBody>
          </p:sp>
          <p:sp>
            <p:nvSpPr>
              <p:cNvPr id="9066" name="Object 9066"/>
              <p:cNvSpPr txBox="1"/>
              <p:nvPr/>
            </p:nvSpPr>
            <p:spPr>
              <a:xfrm>
                <a:off x="3472498" y="10528046"/>
                <a:ext cx="664213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30" b="0" i="0" spc="400">
                    <a:solidFill>
                      <a:srgbClr val="070505"/>
                    </a:solidFill>
                    <a:latin typeface="AlibabaPuHuiTi-Heavy"/>
                    <a:ea typeface="AlibabaPuHuiTi-Heavy"/>
                  </a:rPr>
                  <a:t>初四</a:t>
                </a:r>
                <a:endParaRPr lang="zh-CN" altLang="en-US" sz="2130"/>
              </a:p>
            </p:txBody>
          </p:sp>
          <p:sp>
            <p:nvSpPr>
              <p:cNvPr id="9067" name="Object 9067"/>
              <p:cNvSpPr txBox="1"/>
              <p:nvPr/>
            </p:nvSpPr>
            <p:spPr>
              <a:xfrm>
                <a:off x="5659838" y="9998342"/>
                <a:ext cx="591941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0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27</a:t>
                </a:r>
                <a:endParaRPr lang="zh-CN" altLang="en-US" sz="3900"/>
              </a:p>
            </p:txBody>
          </p:sp>
          <p:sp>
            <p:nvSpPr>
              <p:cNvPr id="9068" name="Object 9068"/>
              <p:cNvSpPr txBox="1"/>
              <p:nvPr/>
            </p:nvSpPr>
            <p:spPr>
              <a:xfrm>
                <a:off x="5615605" y="10528046"/>
                <a:ext cx="664213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3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初五</a:t>
                </a:r>
                <a:endParaRPr lang="zh-CN" altLang="en-US" sz="2130"/>
              </a:p>
            </p:txBody>
          </p:sp>
          <p:sp>
            <p:nvSpPr>
              <p:cNvPr id="9069" name="Object 9069"/>
              <p:cNvSpPr txBox="1"/>
              <p:nvPr/>
            </p:nvSpPr>
            <p:spPr>
              <a:xfrm>
                <a:off x="7735017" y="9997347"/>
                <a:ext cx="591941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0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28</a:t>
                </a:r>
                <a:endParaRPr lang="zh-CN" altLang="en-US" sz="3900"/>
              </a:p>
            </p:txBody>
          </p:sp>
          <p:sp>
            <p:nvSpPr>
              <p:cNvPr id="9070" name="Object 9070"/>
              <p:cNvSpPr txBox="1"/>
              <p:nvPr/>
            </p:nvSpPr>
            <p:spPr>
              <a:xfrm>
                <a:off x="7680595" y="10528046"/>
                <a:ext cx="664213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3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初六</a:t>
                </a:r>
                <a:endParaRPr lang="zh-CN" altLang="en-US" sz="2130"/>
              </a:p>
            </p:txBody>
          </p:sp>
          <p:sp>
            <p:nvSpPr>
              <p:cNvPr id="9071" name="Object 9071"/>
              <p:cNvSpPr txBox="1"/>
              <p:nvPr/>
            </p:nvSpPr>
            <p:spPr>
              <a:xfrm>
                <a:off x="9817405" y="9997347"/>
                <a:ext cx="591941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0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29</a:t>
                </a:r>
                <a:endParaRPr lang="zh-CN" altLang="en-US" sz="3900"/>
              </a:p>
            </p:txBody>
          </p:sp>
          <p:sp>
            <p:nvSpPr>
              <p:cNvPr id="9072" name="Object 9072"/>
              <p:cNvSpPr txBox="1"/>
              <p:nvPr/>
            </p:nvSpPr>
            <p:spPr>
              <a:xfrm>
                <a:off x="9602938" y="10528046"/>
                <a:ext cx="981713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3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七夕节</a:t>
                </a:r>
                <a:endParaRPr lang="zh-CN" altLang="en-US" sz="2130"/>
              </a:p>
            </p:txBody>
          </p:sp>
          <p:sp>
            <p:nvSpPr>
              <p:cNvPr id="9073" name="Object 9073"/>
              <p:cNvSpPr txBox="1"/>
              <p:nvPr/>
            </p:nvSpPr>
            <p:spPr>
              <a:xfrm>
                <a:off x="11902287" y="9997347"/>
                <a:ext cx="591941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00" b="0" i="0" spc="-1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30</a:t>
                </a:r>
                <a:endParaRPr lang="zh-CN" altLang="en-US" sz="3900"/>
              </a:p>
            </p:txBody>
          </p:sp>
          <p:sp>
            <p:nvSpPr>
              <p:cNvPr id="9074" name="Object 9074"/>
              <p:cNvSpPr txBox="1"/>
              <p:nvPr/>
            </p:nvSpPr>
            <p:spPr>
              <a:xfrm>
                <a:off x="11841143" y="10528046"/>
                <a:ext cx="664213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30" b="0" i="0" spc="4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初八</a:t>
                </a:r>
                <a:endParaRPr lang="zh-CN" altLang="en-US" sz="2130"/>
              </a:p>
            </p:txBody>
          </p:sp>
          <p:sp>
            <p:nvSpPr>
              <p:cNvPr id="9075" name="Object 9075"/>
              <p:cNvSpPr txBox="1"/>
              <p:nvPr/>
            </p:nvSpPr>
            <p:spPr>
              <a:xfrm>
                <a:off x="9802246" y="8815412"/>
                <a:ext cx="591941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00" b="0" i="0" spc="-1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22</a:t>
                </a:r>
                <a:endParaRPr lang="zh-CN" altLang="en-US" sz="3900"/>
              </a:p>
            </p:txBody>
          </p:sp>
          <p:sp>
            <p:nvSpPr>
              <p:cNvPr id="9076" name="Object 9076"/>
              <p:cNvSpPr txBox="1"/>
              <p:nvPr/>
            </p:nvSpPr>
            <p:spPr>
              <a:xfrm>
                <a:off x="9756592" y="9345292"/>
                <a:ext cx="664213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30" b="0" i="0" spc="400">
                    <a:solidFill>
                      <a:srgbClr val="222323"/>
                    </a:solidFill>
                    <a:latin typeface="AlibabaPuHuiTi-Heavy"/>
                    <a:ea typeface="AlibabaPuHuiTi-Heavy"/>
                  </a:rPr>
                  <a:t>廿九</a:t>
                </a:r>
                <a:endParaRPr lang="zh-CN" altLang="en-US" sz="2130"/>
              </a:p>
            </p:txBody>
          </p:sp>
          <p:sp>
            <p:nvSpPr>
              <p:cNvPr id="9077" name="Object 9077"/>
              <p:cNvSpPr txBox="1"/>
              <p:nvPr/>
            </p:nvSpPr>
            <p:spPr>
              <a:xfrm>
                <a:off x="11857540" y="8815412"/>
                <a:ext cx="591941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00" b="0" i="0" spc="-1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23</a:t>
                </a:r>
                <a:endParaRPr lang="zh-CN" altLang="en-US" sz="3900"/>
              </a:p>
            </p:txBody>
          </p:sp>
          <p:sp>
            <p:nvSpPr>
              <p:cNvPr id="9078" name="Object 9078"/>
              <p:cNvSpPr txBox="1"/>
              <p:nvPr/>
            </p:nvSpPr>
            <p:spPr>
              <a:xfrm>
                <a:off x="11816252" y="9347202"/>
                <a:ext cx="664213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30" b="0" i="0" spc="4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处暑</a:t>
                </a:r>
                <a:endParaRPr lang="zh-CN" altLang="en-US" sz="2130"/>
              </a:p>
            </p:txBody>
          </p:sp>
          <p:sp>
            <p:nvSpPr>
              <p:cNvPr id="9079" name="Object 9079"/>
              <p:cNvSpPr txBox="1"/>
              <p:nvPr/>
            </p:nvSpPr>
            <p:spPr>
              <a:xfrm>
                <a:off x="13988391" y="8815412"/>
                <a:ext cx="591941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00" b="0" i="0" spc="-1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24</a:t>
                </a:r>
                <a:endParaRPr lang="zh-CN" altLang="en-US" sz="3900"/>
              </a:p>
            </p:txBody>
          </p:sp>
          <p:sp>
            <p:nvSpPr>
              <p:cNvPr id="9080" name="Object 9080"/>
              <p:cNvSpPr txBox="1"/>
              <p:nvPr/>
            </p:nvSpPr>
            <p:spPr>
              <a:xfrm>
                <a:off x="13916323" y="9346110"/>
                <a:ext cx="664213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30" b="0" i="0" spc="400">
                    <a:solidFill>
                      <a:srgbClr val="BF1A25"/>
                    </a:solidFill>
                    <a:latin typeface="AlibabaPuHuiTi-Heavy"/>
                    <a:ea typeface="AlibabaPuHuiTi-Heavy"/>
                  </a:rPr>
                  <a:t>初二</a:t>
                </a:r>
                <a:endParaRPr lang="zh-CN" altLang="en-US" sz="2130"/>
              </a:p>
            </p:txBody>
          </p:sp>
          <p:sp>
            <p:nvSpPr>
              <p:cNvPr id="9081" name="Object 9081"/>
              <p:cNvSpPr txBox="1"/>
              <p:nvPr/>
            </p:nvSpPr>
            <p:spPr>
              <a:xfrm>
                <a:off x="1509479" y="10010932"/>
                <a:ext cx="591941" cy="596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3900" b="0" i="0" spc="-1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25</a:t>
                </a:r>
                <a:endParaRPr lang="zh-CN" altLang="en-US" sz="3900"/>
              </a:p>
            </p:txBody>
          </p:sp>
          <p:sp>
            <p:nvSpPr>
              <p:cNvPr id="9082" name="Object 9082"/>
              <p:cNvSpPr txBox="1"/>
              <p:nvPr/>
            </p:nvSpPr>
            <p:spPr>
              <a:xfrm>
                <a:off x="1472038" y="10541631"/>
                <a:ext cx="664213" cy="34290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sz="2130" b="0" i="0" spc="400">
                    <a:solidFill>
                      <a:srgbClr val="050202"/>
                    </a:solidFill>
                    <a:latin typeface="AlibabaPuHuiTi-Heavy"/>
                    <a:ea typeface="AlibabaPuHuiTi-Heavy"/>
                  </a:rPr>
                  <a:t>初三</a:t>
                </a:r>
                <a:endParaRPr lang="zh-CN" altLang="en-US" sz="2130"/>
              </a:p>
            </p:txBody>
          </p:sp>
        </p:grpSp>
        <p:sp>
          <p:nvSpPr>
            <p:cNvPr id="9083" name="Object 9083"/>
            <p:cNvSpPr txBox="1"/>
            <p:nvPr/>
          </p:nvSpPr>
          <p:spPr>
            <a:xfrm>
              <a:off x="14028648" y="9994263"/>
              <a:ext cx="591941" cy="596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3900" b="0" i="0" spc="-100">
                  <a:solidFill>
                    <a:srgbClr val="BF1A25"/>
                  </a:solidFill>
                  <a:latin typeface="AlibabaPuHuiTi-Heavy"/>
                  <a:ea typeface="AlibabaPuHuiTi-Heavy"/>
                </a:rPr>
                <a:t>31</a:t>
              </a:r>
              <a:endParaRPr lang="zh-CN" altLang="en-US" sz="3900"/>
            </a:p>
          </p:txBody>
        </p:sp>
        <p:sp>
          <p:nvSpPr>
            <p:cNvPr id="9084" name="Object 9084"/>
            <p:cNvSpPr txBox="1"/>
            <p:nvPr/>
          </p:nvSpPr>
          <p:spPr>
            <a:xfrm>
              <a:off x="14028648" y="10598765"/>
              <a:ext cx="664213" cy="3429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sz="2130" b="0" i="0" spc="400">
                  <a:solidFill>
                    <a:srgbClr val="BF1A25"/>
                  </a:solidFill>
                  <a:latin typeface="AlibabaPuHuiTi-Heavy"/>
                  <a:ea typeface="AlibabaPuHuiTi-Heavy"/>
                </a:rPr>
                <a:t>初九</a:t>
              </a:r>
              <a:endParaRPr lang="zh-CN" altLang="en-US" sz="2130"/>
            </a:p>
          </p:txBody>
        </p:sp>
      </p:grpSp>
      <p:sp>
        <p:nvSpPr>
          <p:cNvPr id="9085" name="Object 9085"/>
          <p:cNvSpPr txBox="1"/>
          <p:nvPr/>
        </p:nvSpPr>
        <p:spPr>
          <a:xfrm>
            <a:off x="8034748" y="2870868"/>
            <a:ext cx="8839200" cy="10033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25000"/>
              </a:lnSpc>
            </a:pPr>
            <a:r>
              <a:rPr lang="zh-CN" sz="2570" b="0" i="1" u="sng">
                <a:solidFill>
                  <a:srgbClr val="000000"/>
                </a:solidFill>
                <a:latin typeface="SourceHanSansSC-Regular"/>
                <a:ea typeface="SourceHanSansSC-Regular"/>
              </a:rPr>
              <a:t>本月营销关键节点：建军节、立秋、七夕、处暑、出伏</a:t>
            </a:r>
            <a:endParaRPr lang="zh-CN" altLang="en-US" sz="2570"/>
          </a:p>
          <a:p>
            <a:pPr algn="l">
              <a:lnSpc>
                <a:spcPct val="125000"/>
              </a:lnSpc>
            </a:pPr>
            <a:r>
              <a:rPr lang="zh-CN" sz="2570" b="0" i="1" u="sng">
                <a:solidFill>
                  <a:srgbClr val="000000"/>
                </a:solidFill>
                <a:latin typeface="SourceHanSansSC-Regular"/>
                <a:ea typeface="SourceHanSansSC-Regular"/>
              </a:rPr>
              <a:t>营销关键词：致敬、收获、成熟、浪漫、甜蜜、快乐</a:t>
            </a:r>
            <a:endParaRPr lang="zh-CN" altLang="en-US" sz="2570"/>
          </a:p>
        </p:txBody>
      </p:sp>
      <p:pic>
        <p:nvPicPr>
          <p:cNvPr id="99086" name="image 90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4019" y="1565969"/>
            <a:ext cx="2873854" cy="2901648"/>
          </a:xfrm>
          <a:prstGeom prst="rect">
            <a:avLst/>
          </a:prstGeom>
        </p:spPr>
      </p:pic>
      <p:pic>
        <p:nvPicPr>
          <p:cNvPr id="99087" name="image 908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69497" y="4213247"/>
            <a:ext cx="7862458" cy="8140885"/>
          </a:xfrm>
          <a:prstGeom prst="rect">
            <a:avLst/>
          </a:prstGeom>
        </p:spPr>
      </p:pic>
      <p:sp>
        <p:nvSpPr>
          <p:cNvPr id="9088" name="Object 9088"/>
          <p:cNvSpPr txBox="1"/>
          <p:nvPr/>
        </p:nvSpPr>
        <p:spPr>
          <a:xfrm>
            <a:off x="16617302" y="5265414"/>
            <a:ext cx="6781800" cy="55245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sz="3010" b="0" i="0">
                <a:solidFill>
                  <a:srgbClr val="000000"/>
                </a:solidFill>
                <a:latin typeface="SourceHanSansSC-Regular"/>
                <a:ea typeface="SourceHanSansSC-Regular"/>
              </a:rPr>
              <a:t>建军节：国家、致敬、情怀、红色</a:t>
            </a:r>
            <a:endParaRPr lang="zh-CN" altLang="en-US" sz="3010"/>
          </a:p>
          <a:p>
            <a:pPr algn="l">
              <a:lnSpc>
                <a:spcPct val="110000"/>
              </a:lnSpc>
            </a:pPr>
            <a:endParaRPr lang="zh-CN" altLang="en-US" sz="3010"/>
          </a:p>
          <a:p>
            <a:pPr algn="l">
              <a:lnSpc>
                <a:spcPct val="110000"/>
              </a:lnSpc>
            </a:pPr>
            <a:r>
              <a:rPr lang="zh-CN" sz="3010" b="0" i="0">
                <a:solidFill>
                  <a:srgbClr val="000000"/>
                </a:solidFill>
                <a:latin typeface="SourceHanSansSC-Regular"/>
                <a:ea typeface="SourceHanSansSC-Regular"/>
              </a:rPr>
              <a:t>立秋：收获、成熟、养生、贴秋膘</a:t>
            </a:r>
            <a:endParaRPr lang="zh-CN" altLang="en-US" sz="3010"/>
          </a:p>
          <a:p>
            <a:pPr algn="l">
              <a:lnSpc>
                <a:spcPct val="110000"/>
              </a:lnSpc>
            </a:pPr>
            <a:endParaRPr lang="zh-CN" altLang="en-US" sz="3010"/>
          </a:p>
          <a:p>
            <a:pPr algn="l">
              <a:lnSpc>
                <a:spcPct val="110000"/>
              </a:lnSpc>
            </a:pPr>
            <a:r>
              <a:rPr lang="zh-CN" sz="3010" b="0" i="0">
                <a:solidFill>
                  <a:srgbClr val="000000"/>
                </a:solidFill>
                <a:latin typeface="SourceHanSansSC-Regular"/>
                <a:ea typeface="SourceHanSansSC-Regular"/>
              </a:rPr>
              <a:t>七夕节：浪漫、爱情、奔赴、恩爱、甜蜜</a:t>
            </a:r>
            <a:endParaRPr lang="zh-CN" altLang="en-US" sz="3010"/>
          </a:p>
          <a:p>
            <a:pPr algn="l">
              <a:lnSpc>
                <a:spcPct val="110000"/>
              </a:lnSpc>
            </a:pPr>
            <a:endParaRPr lang="zh-CN" altLang="en-US" sz="3010"/>
          </a:p>
          <a:p>
            <a:pPr algn="l">
              <a:lnSpc>
                <a:spcPct val="110000"/>
              </a:lnSpc>
            </a:pPr>
            <a:r>
              <a:rPr lang="zh-CN" sz="3010" b="0" i="0">
                <a:solidFill>
                  <a:srgbClr val="000000"/>
                </a:solidFill>
                <a:latin typeface="SourceHanSansSC-Regular"/>
                <a:ea typeface="SourceHanSansSC-Regular"/>
              </a:rPr>
              <a:t>国际青年节：芳华、热血、青春、担当</a:t>
            </a:r>
            <a:endParaRPr lang="zh-CN" altLang="en-US" sz="3010"/>
          </a:p>
          <a:p>
            <a:pPr algn="l">
              <a:lnSpc>
                <a:spcPct val="110000"/>
              </a:lnSpc>
            </a:pPr>
            <a:endParaRPr lang="zh-CN" altLang="en-US" sz="3010"/>
          </a:p>
          <a:p>
            <a:pPr algn="l">
              <a:lnSpc>
                <a:spcPct val="110000"/>
              </a:lnSpc>
            </a:pPr>
            <a:r>
              <a:rPr lang="zh-CN" sz="3010" b="0" i="0">
                <a:solidFill>
                  <a:srgbClr val="000000"/>
                </a:solidFill>
                <a:latin typeface="SourceHanSansSC-Regular"/>
                <a:ea typeface="SourceHanSansSC-Regular"/>
              </a:rPr>
              <a:t>国际微笑行动日：微笑、快乐、开心、愉悦</a:t>
            </a:r>
            <a:endParaRPr lang="zh-CN" altLang="en-US" sz="3010"/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4.05.14"/>
  <p:tag name="AS_TITLE" val="Aspose.Slides for .NET 4.0 Client Profile"/>
  <p:tag name="AS_VERSION" val="24.5"/>
  <p:tag name="COMMONDATA" val="eyJoZGlkIjoiYTc5YTg5NTA3YjY1NWU4YzllY2IxZjhiNDBmZjc3ZmEifQ=="/>
  <p:tag name="commondata" val="eyJoZGlkIjoiMGUyYWVhZDJhZjBjZTMyMzZmYWJiZTNjZDhlZjU3YjAifQ=="/>
</p:tagLst>
</file>

<file path=ppt/theme/theme1.xml><?xml version="1.0" encoding="utf-8"?>
<a:theme xmlns:a="http://schemas.openxmlformats.org/drawingml/2006/main" name="获取更多方案，请加微信：bb0211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Arial"/>
        <a:cs typeface="Arial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Arial"/>
        <a:cs typeface="Arial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3575</Words>
  <Application>WPS 演示</Application>
  <PresentationFormat>自定义</PresentationFormat>
  <Paragraphs>2024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1" baseType="lpstr">
      <vt:lpstr>Arial</vt:lpstr>
      <vt:lpstr>宋体</vt:lpstr>
      <vt:lpstr>Wingdings</vt:lpstr>
      <vt:lpstr>Wingdings</vt:lpstr>
      <vt:lpstr>锐字逼格青春粗黑体简2.0</vt:lpstr>
      <vt:lpstr>黑体</vt:lpstr>
      <vt:lpstr>SourceHanSansSC-Regular</vt:lpstr>
      <vt:lpstr>Reeji-CloudHeiChao-GB-Regular</vt:lpstr>
      <vt:lpstr>ReeJi-BigRuixain-BoldGBV1.0</vt:lpstr>
      <vt:lpstr>AlibabaPuHuiTi-Heavy</vt:lpstr>
      <vt:lpstr>YouSheBiaoTiYuan</vt:lpstr>
      <vt:lpstr>微软雅黑</vt:lpstr>
      <vt:lpstr>Arial Unicode MS</vt:lpstr>
      <vt:lpstr>Calibri</vt:lpstr>
      <vt:lpstr>Segoe Print</vt:lpstr>
      <vt:lpstr>等线</vt:lpstr>
      <vt:lpstr>获取更多方案，请加微信：bb0211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更多方案关注公众号：方案知识星球</dc:title>
  <dc:creator>最新方案请加vx：bb0211</dc:creator>
  <cp:keywords>每天全网收录，持续更新。</cp:keywords>
  <dc:description>方案库：fanganku.cn ，每天收录全网方案</dc:description>
  <dc:subject>获取方案，关注公众号：广告人方案库</dc:subject>
  <cp:category>可能是方案收录最全的平台</cp:category>
  <cp:lastModifiedBy>麦片</cp:lastModifiedBy>
  <cp:revision>1</cp:revision>
  <dcterms:created xsi:type="dcterms:W3CDTF">2024-11-06T06:05:00Z</dcterms:created>
  <dcterms:modified xsi:type="dcterms:W3CDTF">2024-11-08T03:34:56Z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71E67841A9CF4A4E981DD45D72804F6E_12</vt:lpwstr>
  </property>
  <property fmtid="{D5CDD505-2E9C-101B-9397-08002B2CF9AE}" pid="3" name="KSOProductBuildVer">
    <vt:lpwstr>2052-12.1.0.18608</vt:lpwstr>
  </property>
</Properties>
</file>