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126" y="-2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286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endParaRPr lang="zh-CN" altLang="en-US" strike="noStrike" noProof="1" dirty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lvl="0" indent="-228600" algn="l" defTabSz="914400" eaLnBrk="0" fontAlgn="base" latinLnBrk="0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9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2313" y="1114425"/>
            <a:ext cx="10747375" cy="37099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11266" name="内容占位符 3" descr="幻灯片10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20638" y="11113"/>
            <a:ext cx="12091987" cy="68024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12290" name="内容占位符 5" descr="幻灯片11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3" name="内容占位符 2" descr="幻灯片12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668338" y="379413"/>
            <a:ext cx="10309225" cy="57991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3074" name="内容占位符 5" descr="幻灯片2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1588" y="7938"/>
            <a:ext cx="12163425" cy="68421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4098" name="内容占位符 5" descr="幻灯片3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15875" y="7938"/>
            <a:ext cx="12163425" cy="68421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5122" name="内容占位符 7" descr="幻灯片4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07863" cy="68103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6146" name="内容占位符 3" descr="幻灯片5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9525" y="6350"/>
            <a:ext cx="12172950" cy="68468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7170" name="内容占位符 5" descr="幻灯片6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8194" name="内容占位符 5" descr="幻灯片7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14288" y="7938"/>
            <a:ext cx="12163425" cy="68421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9218" name="内容占位符 3" descr="幻灯片8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 idx="4294967295"/>
          </p:nvPr>
        </p:nvSpPr>
        <p:spPr/>
        <p:txBody>
          <a:bodyPr wrap="square" anchor="ctr"/>
          <a:p>
            <a:pPr eaLnBrk="1" hangingPunct="1"/>
            <a:endParaRPr lang="zh-CN" altLang="en-US" dirty="0"/>
          </a:p>
        </p:txBody>
      </p:sp>
      <p:pic>
        <p:nvPicPr>
          <p:cNvPr id="10242" name="内容占位符 3" descr="幻灯片9"/>
          <p:cNvPicPr>
            <a:picLocks noGrp="1" noChangeAspect="1"/>
          </p:cNvPicPr>
          <p:nvPr>
            <p:ph idx="4294967295"/>
          </p:nvPr>
        </p:nvPicPr>
        <p:blipFill>
          <a:blip r:embed="rId1"/>
          <a:stretch>
            <a:fillRect/>
          </a:stretch>
        </p:blipFill>
        <p:spPr>
          <a:xfrm>
            <a:off x="17463" y="9525"/>
            <a:ext cx="12157075" cy="68389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6CBE6"/>
        </a:accent5>
        <a:accent6>
          <a:srgbClr val="D470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jingyu huang</dc:creator>
  <cp:lastModifiedBy>灵感严选™文库</cp:lastModifiedBy>
  <cp:revision>12</cp:revision>
  <dcterms:created xsi:type="dcterms:W3CDTF">2014-11-11T09:03:00Z</dcterms:created>
  <dcterms:modified xsi:type="dcterms:W3CDTF">2022-12-19T05:22:23Z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EF832E1BE5FD42B2A11EE0FEE78A43F4</vt:lpwstr>
  </property>
</Properties>
</file>