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howGuides="1">
      <p:cViewPr varScale="1">
        <p:scale>
          <a:sx n="63" d="100"/>
          <a:sy n="63" d="100"/>
        </p:scale>
        <p:origin x="-126" y="-28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2286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2860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1029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/>
            <a:endParaRPr lang="zh-CN" altLang="en-US" strike="noStrike" noProof="1" dirty="0"/>
          </a:p>
        </p:txBody>
      </p:sp>
      <p:sp>
        <p:nvSpPr>
          <p:cNvPr id="103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Calibri" panose="020F0502020204030204" pitchFamily="2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eaLnBrk="0" fontAlgn="base" latinLnBrk="0" hangingPunct="0">
        <a:lnSpc>
          <a:spcPct val="9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lvl="0" indent="-228600" algn="l" defTabSz="914400" eaLnBrk="0" fontAlgn="base" latinLnBrk="0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lvl="1" indent="-228600" algn="l" defTabSz="914400" eaLnBrk="0" fontAlgn="base" latin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49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2313" y="1114425"/>
            <a:ext cx="10747375" cy="37099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标题 1"/>
          <p:cNvSpPr>
            <a:spLocks noGrp="1"/>
          </p:cNvSpPr>
          <p:nvPr>
            <p:ph type="title" idx="4294967295"/>
          </p:nvPr>
        </p:nvSpPr>
        <p:spPr/>
        <p:txBody>
          <a:bodyPr wrap="square" anchor="ctr"/>
          <a:p>
            <a:pPr eaLnBrk="1" hangingPunct="1"/>
            <a:endParaRPr lang="zh-CN" altLang="en-US" dirty="0"/>
          </a:p>
        </p:txBody>
      </p:sp>
      <p:pic>
        <p:nvPicPr>
          <p:cNvPr id="11266" name="内容占位符 3" descr="幻灯片10"/>
          <p:cNvPicPr>
            <a:picLocks noGrp="1" noChangeAspect="1"/>
          </p:cNvPicPr>
          <p:nvPr>
            <p:ph idx="4294967295"/>
          </p:nvPr>
        </p:nvPicPr>
        <p:blipFill>
          <a:blip r:embed="rId1"/>
          <a:stretch>
            <a:fillRect/>
          </a:stretch>
        </p:blipFill>
        <p:spPr>
          <a:xfrm>
            <a:off x="20638" y="11113"/>
            <a:ext cx="12091987" cy="6802437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标题 1"/>
          <p:cNvSpPr>
            <a:spLocks noGrp="1"/>
          </p:cNvSpPr>
          <p:nvPr>
            <p:ph type="title" idx="4294967295"/>
          </p:nvPr>
        </p:nvSpPr>
        <p:spPr/>
        <p:txBody>
          <a:bodyPr wrap="square" anchor="ctr"/>
          <a:p>
            <a:pPr eaLnBrk="1" hangingPunct="1"/>
            <a:endParaRPr lang="zh-CN" altLang="en-US" dirty="0"/>
          </a:p>
        </p:txBody>
      </p:sp>
      <p:pic>
        <p:nvPicPr>
          <p:cNvPr id="12290" name="内容占位符 5" descr="幻灯片11"/>
          <p:cNvPicPr>
            <a:picLocks noGrp="1" noChangeAspect="1"/>
          </p:cNvPicPr>
          <p:nvPr>
            <p:ph idx="4294967295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313" name="内容占位符 2" descr="幻灯片12"/>
          <p:cNvPicPr>
            <a:picLocks noGrp="1" noChangeAspect="1"/>
          </p:cNvPicPr>
          <p:nvPr>
            <p:ph idx="4294967295"/>
          </p:nvPr>
        </p:nvPicPr>
        <p:blipFill>
          <a:blip r:embed="rId1"/>
          <a:stretch>
            <a:fillRect/>
          </a:stretch>
        </p:blipFill>
        <p:spPr>
          <a:xfrm>
            <a:off x="668338" y="379413"/>
            <a:ext cx="10309225" cy="579913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标题 1"/>
          <p:cNvSpPr>
            <a:spLocks noGrp="1"/>
          </p:cNvSpPr>
          <p:nvPr>
            <p:ph type="title" idx="4294967295"/>
          </p:nvPr>
        </p:nvSpPr>
        <p:spPr/>
        <p:txBody>
          <a:bodyPr wrap="square" anchor="ctr"/>
          <a:p>
            <a:pPr eaLnBrk="1" hangingPunct="1"/>
            <a:endParaRPr lang="zh-CN" altLang="en-US" dirty="0"/>
          </a:p>
        </p:txBody>
      </p:sp>
      <p:pic>
        <p:nvPicPr>
          <p:cNvPr id="3074" name="内容占位符 5" descr="幻灯片2"/>
          <p:cNvPicPr>
            <a:picLocks noGrp="1" noChangeAspect="1"/>
          </p:cNvPicPr>
          <p:nvPr>
            <p:ph idx="4294967295"/>
          </p:nvPr>
        </p:nvPicPr>
        <p:blipFill>
          <a:blip r:embed="rId1"/>
          <a:stretch>
            <a:fillRect/>
          </a:stretch>
        </p:blipFill>
        <p:spPr>
          <a:xfrm>
            <a:off x="1588" y="7938"/>
            <a:ext cx="12163425" cy="684212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标题 1"/>
          <p:cNvSpPr>
            <a:spLocks noGrp="1"/>
          </p:cNvSpPr>
          <p:nvPr>
            <p:ph type="title" idx="4294967295"/>
          </p:nvPr>
        </p:nvSpPr>
        <p:spPr/>
        <p:txBody>
          <a:bodyPr wrap="square" anchor="ctr"/>
          <a:p>
            <a:pPr eaLnBrk="1" hangingPunct="1"/>
            <a:endParaRPr lang="zh-CN" altLang="en-US" dirty="0"/>
          </a:p>
        </p:txBody>
      </p:sp>
      <p:pic>
        <p:nvPicPr>
          <p:cNvPr id="4098" name="内容占位符 5" descr="幻灯片3"/>
          <p:cNvPicPr>
            <a:picLocks noGrp="1" noChangeAspect="1"/>
          </p:cNvPicPr>
          <p:nvPr>
            <p:ph idx="4294967295"/>
          </p:nvPr>
        </p:nvPicPr>
        <p:blipFill>
          <a:blip r:embed="rId1"/>
          <a:stretch>
            <a:fillRect/>
          </a:stretch>
        </p:blipFill>
        <p:spPr>
          <a:xfrm>
            <a:off x="15875" y="7938"/>
            <a:ext cx="12163425" cy="684212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标题 1"/>
          <p:cNvSpPr>
            <a:spLocks noGrp="1"/>
          </p:cNvSpPr>
          <p:nvPr>
            <p:ph type="title" idx="4294967295"/>
          </p:nvPr>
        </p:nvSpPr>
        <p:spPr/>
        <p:txBody>
          <a:bodyPr wrap="square" anchor="ctr"/>
          <a:p>
            <a:pPr eaLnBrk="1" hangingPunct="1"/>
            <a:endParaRPr lang="zh-CN" altLang="en-US" dirty="0"/>
          </a:p>
        </p:txBody>
      </p:sp>
      <p:pic>
        <p:nvPicPr>
          <p:cNvPr id="5122" name="内容占位符 7" descr="幻灯片4"/>
          <p:cNvPicPr>
            <a:picLocks noGrp="1" noChangeAspect="1"/>
          </p:cNvPicPr>
          <p:nvPr>
            <p:ph idx="4294967295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12107863" cy="681037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标题 1"/>
          <p:cNvSpPr>
            <a:spLocks noGrp="1"/>
          </p:cNvSpPr>
          <p:nvPr>
            <p:ph type="title" idx="4294967295"/>
          </p:nvPr>
        </p:nvSpPr>
        <p:spPr/>
        <p:txBody>
          <a:bodyPr wrap="square" anchor="ctr"/>
          <a:p>
            <a:pPr eaLnBrk="1" hangingPunct="1"/>
            <a:endParaRPr lang="zh-CN" altLang="en-US" dirty="0"/>
          </a:p>
        </p:txBody>
      </p:sp>
      <p:pic>
        <p:nvPicPr>
          <p:cNvPr id="6146" name="内容占位符 3" descr="幻灯片5"/>
          <p:cNvPicPr>
            <a:picLocks noGrp="1" noChangeAspect="1"/>
          </p:cNvPicPr>
          <p:nvPr>
            <p:ph idx="4294967295"/>
          </p:nvPr>
        </p:nvPicPr>
        <p:blipFill>
          <a:blip r:embed="rId1"/>
          <a:stretch>
            <a:fillRect/>
          </a:stretch>
        </p:blipFill>
        <p:spPr>
          <a:xfrm>
            <a:off x="9525" y="6350"/>
            <a:ext cx="12172950" cy="684688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标题 1"/>
          <p:cNvSpPr>
            <a:spLocks noGrp="1"/>
          </p:cNvSpPr>
          <p:nvPr>
            <p:ph type="title" idx="4294967295"/>
          </p:nvPr>
        </p:nvSpPr>
        <p:spPr/>
        <p:txBody>
          <a:bodyPr wrap="square" anchor="ctr"/>
          <a:p>
            <a:pPr eaLnBrk="1" hangingPunct="1"/>
            <a:endParaRPr lang="zh-CN" altLang="en-US" dirty="0"/>
          </a:p>
        </p:txBody>
      </p:sp>
      <p:pic>
        <p:nvPicPr>
          <p:cNvPr id="7170" name="内容占位符 5" descr="幻灯片6"/>
          <p:cNvPicPr>
            <a:picLocks noGrp="1" noChangeAspect="1"/>
          </p:cNvPicPr>
          <p:nvPr>
            <p:ph idx="4294967295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标题 1"/>
          <p:cNvSpPr>
            <a:spLocks noGrp="1"/>
          </p:cNvSpPr>
          <p:nvPr>
            <p:ph type="title" idx="4294967295"/>
          </p:nvPr>
        </p:nvSpPr>
        <p:spPr/>
        <p:txBody>
          <a:bodyPr wrap="square" anchor="ctr"/>
          <a:p>
            <a:pPr eaLnBrk="1" hangingPunct="1"/>
            <a:endParaRPr lang="zh-CN" altLang="en-US" dirty="0"/>
          </a:p>
        </p:txBody>
      </p:sp>
      <p:pic>
        <p:nvPicPr>
          <p:cNvPr id="8194" name="内容占位符 5" descr="幻灯片7"/>
          <p:cNvPicPr>
            <a:picLocks noGrp="1" noChangeAspect="1"/>
          </p:cNvPicPr>
          <p:nvPr>
            <p:ph idx="4294967295"/>
          </p:nvPr>
        </p:nvPicPr>
        <p:blipFill>
          <a:blip r:embed="rId1"/>
          <a:stretch>
            <a:fillRect/>
          </a:stretch>
        </p:blipFill>
        <p:spPr>
          <a:xfrm>
            <a:off x="14288" y="7938"/>
            <a:ext cx="12163425" cy="684212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标题 1"/>
          <p:cNvSpPr>
            <a:spLocks noGrp="1"/>
          </p:cNvSpPr>
          <p:nvPr>
            <p:ph type="title" idx="4294967295"/>
          </p:nvPr>
        </p:nvSpPr>
        <p:spPr/>
        <p:txBody>
          <a:bodyPr wrap="square" anchor="ctr"/>
          <a:p>
            <a:pPr eaLnBrk="1" hangingPunct="1"/>
            <a:endParaRPr lang="zh-CN" altLang="en-US" dirty="0"/>
          </a:p>
        </p:txBody>
      </p:sp>
      <p:pic>
        <p:nvPicPr>
          <p:cNvPr id="9218" name="内容占位符 3" descr="幻灯片8"/>
          <p:cNvPicPr>
            <a:picLocks noGrp="1" noChangeAspect="1"/>
          </p:cNvPicPr>
          <p:nvPr>
            <p:ph idx="4294967295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标题 1"/>
          <p:cNvSpPr>
            <a:spLocks noGrp="1"/>
          </p:cNvSpPr>
          <p:nvPr>
            <p:ph type="title" idx="4294967295"/>
          </p:nvPr>
        </p:nvSpPr>
        <p:spPr/>
        <p:txBody>
          <a:bodyPr wrap="square" anchor="ctr"/>
          <a:p>
            <a:pPr eaLnBrk="1" hangingPunct="1"/>
            <a:endParaRPr lang="zh-CN" altLang="en-US" dirty="0"/>
          </a:p>
        </p:txBody>
      </p:sp>
      <p:pic>
        <p:nvPicPr>
          <p:cNvPr id="10242" name="内容占位符 3" descr="幻灯片9"/>
          <p:cNvPicPr>
            <a:picLocks noGrp="1" noChangeAspect="1"/>
          </p:cNvPicPr>
          <p:nvPr>
            <p:ph idx="4294967295"/>
          </p:nvPr>
        </p:nvPicPr>
        <p:blipFill>
          <a:blip r:embed="rId1"/>
          <a:stretch>
            <a:fillRect/>
          </a:stretch>
        </p:blipFill>
        <p:spPr>
          <a:xfrm>
            <a:off x="17463" y="9525"/>
            <a:ext cx="12157075" cy="683895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6CBE6"/>
      </a:accent5>
      <a:accent6>
        <a:srgbClr val="D4702B"/>
      </a:accent6>
      <a:hlink>
        <a:srgbClr val="0563C1"/>
      </a:hlink>
      <a:folHlink>
        <a:srgbClr val="954F72"/>
      </a:folHlink>
    </a:clrScheme>
    <a:fontScheme name="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6CBE6"/>
        </a:accent5>
        <a:accent6>
          <a:srgbClr val="D470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自定义</PresentationFormat>
  <Paragraphs>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</vt:lpstr>
      <vt:lpstr>宋体</vt:lpstr>
      <vt:lpstr>Wingdings</vt:lpstr>
      <vt:lpstr>Calibri</vt:lpstr>
      <vt:lpstr>微软雅黑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jingyu huang</dc:creator>
  <cp:lastModifiedBy>灵感严选™文库</cp:lastModifiedBy>
  <cp:revision>12</cp:revision>
  <dcterms:created xsi:type="dcterms:W3CDTF">2014-11-11T09:03:00Z</dcterms:created>
  <dcterms:modified xsi:type="dcterms:W3CDTF">2022-12-19T05:22:23Z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2052-11.1.0.12980</vt:lpwstr>
  </property>
  <property fmtid="{D5CDD505-2E9C-101B-9397-08002B2CF9AE}" pid="3" name="ICV">
    <vt:lpwstr>EF832E1BE5FD42B2A11EE0FEE78A43F4</vt:lpwstr>
  </property>
</Properties>
</file>